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74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5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A800A-5A1D-4530-A968-BD93E22D2A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043BBF-30E0-42EA-AA7D-C8CDEE4C5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883F0A-E726-4B04-A4A1-818BB407D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6FD4-3D6A-4A6B-9804-B4675CBB8953}" type="datetimeFigureOut">
              <a:rPr lang="en-US" smtClean="0"/>
              <a:t>8/22/2021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1E8899-05E8-44D8-ABB0-F8FCBB02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1B1EDE-2325-478F-91B5-0D301707F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AAE66-33C6-4314-A59D-952EBB4EA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70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56F19-3B09-4BD3-9E3F-37F6B674A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3423F4-BBD1-49D8-B8D7-6D7D2042A8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15D2B0-A22E-4570-AC8D-35F833CC3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6FD4-3D6A-4A6B-9804-B4675CBB8953}" type="datetimeFigureOut">
              <a:rPr lang="en-US" smtClean="0"/>
              <a:t>8/22/2021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A257CE-5AC3-4BDF-A84E-44728ED3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924685-30E6-44CF-B406-22F0DBC65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AAE66-33C6-4314-A59D-952EBB4EA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82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1CCD6B-8004-45D4-9A44-9EB0F8DB98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400AD8-EC66-4C78-AC23-958CA14417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A34D24-24CB-4D36-9EDC-FC1BF2430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6FD4-3D6A-4A6B-9804-B4675CBB8953}" type="datetimeFigureOut">
              <a:rPr lang="en-US" smtClean="0"/>
              <a:t>8/22/2021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578F47-67EB-4F47-B072-0F94831A1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3E216-DC14-4D94-8FA7-0688723C6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AAE66-33C6-4314-A59D-952EBB4EA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628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42F1-AC23-45AC-9627-FBD9EFA0B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B02F55-8DB1-429E-9E87-0D44D90C6B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8724E-C417-495F-B266-5EAE17D2D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6FD4-3D6A-4A6B-9804-B4675CBB8953}" type="datetimeFigureOut">
              <a:rPr lang="en-US" smtClean="0"/>
              <a:t>8/22/2021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23B3C6-C657-4B91-8BEE-26477BD9F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BB8EBB-A235-4B1D-9F02-BD6BF7A10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AAE66-33C6-4314-A59D-952EBB4EA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250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385D6-9AA3-4DA6-AFD4-D882768FD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817C6-D8DF-41D8-B213-6CCFAB7742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59E831-C7C6-4235-8FDF-0353EC2F3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6FD4-3D6A-4A6B-9804-B4675CBB8953}" type="datetimeFigureOut">
              <a:rPr lang="en-US" smtClean="0"/>
              <a:t>8/22/2021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6C5078-8B4D-4817-A619-EDDE2A031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203FDC-3B9E-459D-AD04-DB384BD08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AAE66-33C6-4314-A59D-952EBB4EA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105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691F7-073D-4A29-9AA1-B15795591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A6EC2-266B-4663-BE6D-4D7EA42E7E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1CFDE1-074A-4D1C-94DE-ECC58FAF24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F40197-864B-47DD-A1AA-E4A05EFC4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6FD4-3D6A-4A6B-9804-B4675CBB8953}" type="datetimeFigureOut">
              <a:rPr lang="en-US" smtClean="0"/>
              <a:t>8/22/2021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A1EBD8-3F42-4A7A-A1F6-3EB46F600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87615-F35E-46BA-B594-607E6DFCE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AAE66-33C6-4314-A59D-952EBB4EA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846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7BFE1-9F18-46F0-8472-03BC4C175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791071-D0EC-4D63-B1E7-6EF0136C7A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0C3320-002F-4A91-B150-8519C78EA3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967F87-48D0-468C-8871-B15247A0C0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722B58-DF08-4CE4-ADF7-878BC6C59B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76CE71-8F00-47C2-9EF0-0E32A478A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6FD4-3D6A-4A6B-9804-B4675CBB8953}" type="datetimeFigureOut">
              <a:rPr lang="en-US" smtClean="0"/>
              <a:t>8/22/2021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3F5B6D-8129-4A3C-8098-97912C359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3B58FC-C8D5-4031-B444-D1B927974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AAE66-33C6-4314-A59D-952EBB4EA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440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0A21C-7836-4602-A447-E5D6D0BB2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FDE026-83F1-4801-9502-57B9A35B8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6FD4-3D6A-4A6B-9804-B4675CBB8953}" type="datetimeFigureOut">
              <a:rPr lang="en-US" smtClean="0"/>
              <a:t>8/22/2021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7C69D6-D021-4554-BF11-60D81F9E3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6F1A2E-DF5C-4A50-BD76-EDD514102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AAE66-33C6-4314-A59D-952EBB4EA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2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D849EC-4E4B-49FC-8E2C-AAF7A402D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6FD4-3D6A-4A6B-9804-B4675CBB8953}" type="datetimeFigureOut">
              <a:rPr lang="en-US" smtClean="0"/>
              <a:t>8/22/2021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8716BF-6D91-4931-91E5-C8E10FD7D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806AAB-6FF0-4EC3-9A9F-ECEF9981E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AAE66-33C6-4314-A59D-952EBB4EA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295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3A446-49DC-4018-821D-903A773FC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3D8245-E3DE-4130-A57E-41B39602CC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091B61-4591-4DB7-BADF-9907820ABB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BC30D6-07EE-4F28-8576-214D3ED76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6FD4-3D6A-4A6B-9804-B4675CBB8953}" type="datetimeFigureOut">
              <a:rPr lang="en-US" smtClean="0"/>
              <a:t>8/22/2021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321DC6-617E-4E9B-A78B-29C458089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0E5379-4238-487F-80D0-05D0245D9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AAE66-33C6-4314-A59D-952EBB4EA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03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D8882-DD11-40DF-A209-33B996FEA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5BF07A-44D3-40F6-A367-BFBDA8033A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8A1C9E-94C8-40D2-9C76-1D714664CB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960A01-7002-44E2-B06E-0B59AA903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6FD4-3D6A-4A6B-9804-B4675CBB8953}" type="datetimeFigureOut">
              <a:rPr lang="en-US" smtClean="0"/>
              <a:t>8/22/2021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AC9870-F5D3-4334-A22A-86A0F0869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1193B6-216D-439D-9EDD-9AF60821A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AAE66-33C6-4314-A59D-952EBB4EA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929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9B1220-A9A3-4A7D-BC63-14BE6D059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50BEBD-9849-4053-B74D-CE565345E8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A58923-8DDE-4344-831A-441F6A7696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D6FD4-3D6A-4A6B-9804-B4675CBB8953}" type="datetimeFigureOut">
              <a:rPr lang="en-US" smtClean="0"/>
              <a:t>8/22/2021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B31E9-EB3F-4771-9D66-84EF37E549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601D94-59FF-4C97-9157-83C643DFE3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AAE66-33C6-4314-A59D-952EBB4EA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402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melhosseini@gmail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sa.gov.au/drones/rules/first-person-view" TargetMode="External"/><Relationship Id="rId2" Type="http://schemas.openxmlformats.org/officeDocument/2006/relationships/hyperlink" Target="https://www.omnicalculator.com/other/drone-flight-tim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825AC39-5F85-4CAA-8A81-A1287086B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5DA4D23-37FC-4B90-8188-F0377C5FF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4417162" cy="6858000"/>
          </a:xfrm>
          <a:custGeom>
            <a:avLst/>
            <a:gdLst>
              <a:gd name="connsiteX0" fmla="*/ 0 w 4417162"/>
              <a:gd name="connsiteY0" fmla="*/ 0 h 6858000"/>
              <a:gd name="connsiteX1" fmla="*/ 144378 w 4417162"/>
              <a:gd name="connsiteY1" fmla="*/ 0 h 6858000"/>
              <a:gd name="connsiteX2" fmla="*/ 2310062 w 4417162"/>
              <a:gd name="connsiteY2" fmla="*/ 0 h 6858000"/>
              <a:gd name="connsiteX3" fmla="*/ 4227367 w 4417162"/>
              <a:gd name="connsiteY3" fmla="*/ 0 h 6858000"/>
              <a:gd name="connsiteX4" fmla="*/ 4232407 w 4417162"/>
              <a:gd name="connsiteY4" fmla="*/ 66675 h 6858000"/>
              <a:gd name="connsiteX5" fmla="*/ 4240804 w 4417162"/>
              <a:gd name="connsiteY5" fmla="*/ 122237 h 6858000"/>
              <a:gd name="connsiteX6" fmla="*/ 4250882 w 4417162"/>
              <a:gd name="connsiteY6" fmla="*/ 174625 h 6858000"/>
              <a:gd name="connsiteX7" fmla="*/ 4267678 w 4417162"/>
              <a:gd name="connsiteY7" fmla="*/ 217487 h 6858000"/>
              <a:gd name="connsiteX8" fmla="*/ 4284474 w 4417162"/>
              <a:gd name="connsiteY8" fmla="*/ 260350 h 6858000"/>
              <a:gd name="connsiteX9" fmla="*/ 4304629 w 4417162"/>
              <a:gd name="connsiteY9" fmla="*/ 296862 h 6858000"/>
              <a:gd name="connsiteX10" fmla="*/ 4324784 w 4417162"/>
              <a:gd name="connsiteY10" fmla="*/ 334962 h 6858000"/>
              <a:gd name="connsiteX11" fmla="*/ 4343260 w 4417162"/>
              <a:gd name="connsiteY11" fmla="*/ 369887 h 6858000"/>
              <a:gd name="connsiteX12" fmla="*/ 4361735 w 4417162"/>
              <a:gd name="connsiteY12" fmla="*/ 409575 h 6858000"/>
              <a:gd name="connsiteX13" fmla="*/ 4378531 w 4417162"/>
              <a:gd name="connsiteY13" fmla="*/ 450850 h 6858000"/>
              <a:gd name="connsiteX14" fmla="*/ 4393648 w 4417162"/>
              <a:gd name="connsiteY14" fmla="*/ 496887 h 6858000"/>
              <a:gd name="connsiteX15" fmla="*/ 4405405 w 4417162"/>
              <a:gd name="connsiteY15" fmla="*/ 546100 h 6858000"/>
              <a:gd name="connsiteX16" fmla="*/ 4413803 w 4417162"/>
              <a:gd name="connsiteY16" fmla="*/ 606425 h 6858000"/>
              <a:gd name="connsiteX17" fmla="*/ 4417162 w 4417162"/>
              <a:gd name="connsiteY17" fmla="*/ 673100 h 6858000"/>
              <a:gd name="connsiteX18" fmla="*/ 4413803 w 4417162"/>
              <a:gd name="connsiteY18" fmla="*/ 744537 h 6858000"/>
              <a:gd name="connsiteX19" fmla="*/ 4405405 w 4417162"/>
              <a:gd name="connsiteY19" fmla="*/ 801687 h 6858000"/>
              <a:gd name="connsiteX20" fmla="*/ 4393648 w 4417162"/>
              <a:gd name="connsiteY20" fmla="*/ 854075 h 6858000"/>
              <a:gd name="connsiteX21" fmla="*/ 4378531 w 4417162"/>
              <a:gd name="connsiteY21" fmla="*/ 901700 h 6858000"/>
              <a:gd name="connsiteX22" fmla="*/ 4361735 w 4417162"/>
              <a:gd name="connsiteY22" fmla="*/ 942975 h 6858000"/>
              <a:gd name="connsiteX23" fmla="*/ 4341580 w 4417162"/>
              <a:gd name="connsiteY23" fmla="*/ 981075 h 6858000"/>
              <a:gd name="connsiteX24" fmla="*/ 4321425 w 4417162"/>
              <a:gd name="connsiteY24" fmla="*/ 1017587 h 6858000"/>
              <a:gd name="connsiteX25" fmla="*/ 4301270 w 4417162"/>
              <a:gd name="connsiteY25" fmla="*/ 1055687 h 6858000"/>
              <a:gd name="connsiteX26" fmla="*/ 4282794 w 4417162"/>
              <a:gd name="connsiteY26" fmla="*/ 1095375 h 6858000"/>
              <a:gd name="connsiteX27" fmla="*/ 4264318 w 4417162"/>
              <a:gd name="connsiteY27" fmla="*/ 1136650 h 6858000"/>
              <a:gd name="connsiteX28" fmla="*/ 4249203 w 4417162"/>
              <a:gd name="connsiteY28" fmla="*/ 1182687 h 6858000"/>
              <a:gd name="connsiteX29" fmla="*/ 4239125 w 4417162"/>
              <a:gd name="connsiteY29" fmla="*/ 1235075 h 6858000"/>
              <a:gd name="connsiteX30" fmla="*/ 4229047 w 4417162"/>
              <a:gd name="connsiteY30" fmla="*/ 1295400 h 6858000"/>
              <a:gd name="connsiteX31" fmla="*/ 4227367 w 4417162"/>
              <a:gd name="connsiteY31" fmla="*/ 1363662 h 6858000"/>
              <a:gd name="connsiteX32" fmla="*/ 4229047 w 4417162"/>
              <a:gd name="connsiteY32" fmla="*/ 1431925 h 6858000"/>
              <a:gd name="connsiteX33" fmla="*/ 4239125 w 4417162"/>
              <a:gd name="connsiteY33" fmla="*/ 1492250 h 6858000"/>
              <a:gd name="connsiteX34" fmla="*/ 4249203 w 4417162"/>
              <a:gd name="connsiteY34" fmla="*/ 1544637 h 6858000"/>
              <a:gd name="connsiteX35" fmla="*/ 4264318 w 4417162"/>
              <a:gd name="connsiteY35" fmla="*/ 1589087 h 6858000"/>
              <a:gd name="connsiteX36" fmla="*/ 4282794 w 4417162"/>
              <a:gd name="connsiteY36" fmla="*/ 1631950 h 6858000"/>
              <a:gd name="connsiteX37" fmla="*/ 4301270 w 4417162"/>
              <a:gd name="connsiteY37" fmla="*/ 1671637 h 6858000"/>
              <a:gd name="connsiteX38" fmla="*/ 4321425 w 4417162"/>
              <a:gd name="connsiteY38" fmla="*/ 1708150 h 6858000"/>
              <a:gd name="connsiteX39" fmla="*/ 4341580 w 4417162"/>
              <a:gd name="connsiteY39" fmla="*/ 1743075 h 6858000"/>
              <a:gd name="connsiteX40" fmla="*/ 4361735 w 4417162"/>
              <a:gd name="connsiteY40" fmla="*/ 1782762 h 6858000"/>
              <a:gd name="connsiteX41" fmla="*/ 4378531 w 4417162"/>
              <a:gd name="connsiteY41" fmla="*/ 1824037 h 6858000"/>
              <a:gd name="connsiteX42" fmla="*/ 4393648 w 4417162"/>
              <a:gd name="connsiteY42" fmla="*/ 1870075 h 6858000"/>
              <a:gd name="connsiteX43" fmla="*/ 4405405 w 4417162"/>
              <a:gd name="connsiteY43" fmla="*/ 1922462 h 6858000"/>
              <a:gd name="connsiteX44" fmla="*/ 4413803 w 4417162"/>
              <a:gd name="connsiteY44" fmla="*/ 1982787 h 6858000"/>
              <a:gd name="connsiteX45" fmla="*/ 4417162 w 4417162"/>
              <a:gd name="connsiteY45" fmla="*/ 2051050 h 6858000"/>
              <a:gd name="connsiteX46" fmla="*/ 4413803 w 4417162"/>
              <a:gd name="connsiteY46" fmla="*/ 2119312 h 6858000"/>
              <a:gd name="connsiteX47" fmla="*/ 4405405 w 4417162"/>
              <a:gd name="connsiteY47" fmla="*/ 2179637 h 6858000"/>
              <a:gd name="connsiteX48" fmla="*/ 4393648 w 4417162"/>
              <a:gd name="connsiteY48" fmla="*/ 2232025 h 6858000"/>
              <a:gd name="connsiteX49" fmla="*/ 4378531 w 4417162"/>
              <a:gd name="connsiteY49" fmla="*/ 2278062 h 6858000"/>
              <a:gd name="connsiteX50" fmla="*/ 4361735 w 4417162"/>
              <a:gd name="connsiteY50" fmla="*/ 2319337 h 6858000"/>
              <a:gd name="connsiteX51" fmla="*/ 4341580 w 4417162"/>
              <a:gd name="connsiteY51" fmla="*/ 2359025 h 6858000"/>
              <a:gd name="connsiteX52" fmla="*/ 4321425 w 4417162"/>
              <a:gd name="connsiteY52" fmla="*/ 2395537 h 6858000"/>
              <a:gd name="connsiteX53" fmla="*/ 4301270 w 4417162"/>
              <a:gd name="connsiteY53" fmla="*/ 2433637 h 6858000"/>
              <a:gd name="connsiteX54" fmla="*/ 4282794 w 4417162"/>
              <a:gd name="connsiteY54" fmla="*/ 2471737 h 6858000"/>
              <a:gd name="connsiteX55" fmla="*/ 4264318 w 4417162"/>
              <a:gd name="connsiteY55" fmla="*/ 2513012 h 6858000"/>
              <a:gd name="connsiteX56" fmla="*/ 4249203 w 4417162"/>
              <a:gd name="connsiteY56" fmla="*/ 2560637 h 6858000"/>
              <a:gd name="connsiteX57" fmla="*/ 4239125 w 4417162"/>
              <a:gd name="connsiteY57" fmla="*/ 2613025 h 6858000"/>
              <a:gd name="connsiteX58" fmla="*/ 4229047 w 4417162"/>
              <a:gd name="connsiteY58" fmla="*/ 2671762 h 6858000"/>
              <a:gd name="connsiteX59" fmla="*/ 4227367 w 4417162"/>
              <a:gd name="connsiteY59" fmla="*/ 2741612 h 6858000"/>
              <a:gd name="connsiteX60" fmla="*/ 4229047 w 4417162"/>
              <a:gd name="connsiteY60" fmla="*/ 2809875 h 6858000"/>
              <a:gd name="connsiteX61" fmla="*/ 4239125 w 4417162"/>
              <a:gd name="connsiteY61" fmla="*/ 2868612 h 6858000"/>
              <a:gd name="connsiteX62" fmla="*/ 4249203 w 4417162"/>
              <a:gd name="connsiteY62" fmla="*/ 2922587 h 6858000"/>
              <a:gd name="connsiteX63" fmla="*/ 4264318 w 4417162"/>
              <a:gd name="connsiteY63" fmla="*/ 2967037 h 6858000"/>
              <a:gd name="connsiteX64" fmla="*/ 4282794 w 4417162"/>
              <a:gd name="connsiteY64" fmla="*/ 3009900 h 6858000"/>
              <a:gd name="connsiteX65" fmla="*/ 4301270 w 4417162"/>
              <a:gd name="connsiteY65" fmla="*/ 3046412 h 6858000"/>
              <a:gd name="connsiteX66" fmla="*/ 4321425 w 4417162"/>
              <a:gd name="connsiteY66" fmla="*/ 3084512 h 6858000"/>
              <a:gd name="connsiteX67" fmla="*/ 4341580 w 4417162"/>
              <a:gd name="connsiteY67" fmla="*/ 3121025 h 6858000"/>
              <a:gd name="connsiteX68" fmla="*/ 4361735 w 4417162"/>
              <a:gd name="connsiteY68" fmla="*/ 3160712 h 6858000"/>
              <a:gd name="connsiteX69" fmla="*/ 4378531 w 4417162"/>
              <a:gd name="connsiteY69" fmla="*/ 3201987 h 6858000"/>
              <a:gd name="connsiteX70" fmla="*/ 4393648 w 4417162"/>
              <a:gd name="connsiteY70" fmla="*/ 3248025 h 6858000"/>
              <a:gd name="connsiteX71" fmla="*/ 4405405 w 4417162"/>
              <a:gd name="connsiteY71" fmla="*/ 3300412 h 6858000"/>
              <a:gd name="connsiteX72" fmla="*/ 4413803 w 4417162"/>
              <a:gd name="connsiteY72" fmla="*/ 3360737 h 6858000"/>
              <a:gd name="connsiteX73" fmla="*/ 4417162 w 4417162"/>
              <a:gd name="connsiteY73" fmla="*/ 3427412 h 6858000"/>
              <a:gd name="connsiteX74" fmla="*/ 4413803 w 4417162"/>
              <a:gd name="connsiteY74" fmla="*/ 3497262 h 6858000"/>
              <a:gd name="connsiteX75" fmla="*/ 4405405 w 4417162"/>
              <a:gd name="connsiteY75" fmla="*/ 3557587 h 6858000"/>
              <a:gd name="connsiteX76" fmla="*/ 4393648 w 4417162"/>
              <a:gd name="connsiteY76" fmla="*/ 3609975 h 6858000"/>
              <a:gd name="connsiteX77" fmla="*/ 4378531 w 4417162"/>
              <a:gd name="connsiteY77" fmla="*/ 3656012 h 6858000"/>
              <a:gd name="connsiteX78" fmla="*/ 4361735 w 4417162"/>
              <a:gd name="connsiteY78" fmla="*/ 3697287 h 6858000"/>
              <a:gd name="connsiteX79" fmla="*/ 4341580 w 4417162"/>
              <a:gd name="connsiteY79" fmla="*/ 3736975 h 6858000"/>
              <a:gd name="connsiteX80" fmla="*/ 4301270 w 4417162"/>
              <a:gd name="connsiteY80" fmla="*/ 3811587 h 6858000"/>
              <a:gd name="connsiteX81" fmla="*/ 4282794 w 4417162"/>
              <a:gd name="connsiteY81" fmla="*/ 3848100 h 6858000"/>
              <a:gd name="connsiteX82" fmla="*/ 4264318 w 4417162"/>
              <a:gd name="connsiteY82" fmla="*/ 3890962 h 6858000"/>
              <a:gd name="connsiteX83" fmla="*/ 4249203 w 4417162"/>
              <a:gd name="connsiteY83" fmla="*/ 3935412 h 6858000"/>
              <a:gd name="connsiteX84" fmla="*/ 4239125 w 4417162"/>
              <a:gd name="connsiteY84" fmla="*/ 3987800 h 6858000"/>
              <a:gd name="connsiteX85" fmla="*/ 4229047 w 4417162"/>
              <a:gd name="connsiteY85" fmla="*/ 4048125 h 6858000"/>
              <a:gd name="connsiteX86" fmla="*/ 4227367 w 4417162"/>
              <a:gd name="connsiteY86" fmla="*/ 4116387 h 6858000"/>
              <a:gd name="connsiteX87" fmla="*/ 4229047 w 4417162"/>
              <a:gd name="connsiteY87" fmla="*/ 4186237 h 6858000"/>
              <a:gd name="connsiteX88" fmla="*/ 4239125 w 4417162"/>
              <a:gd name="connsiteY88" fmla="*/ 4244975 h 6858000"/>
              <a:gd name="connsiteX89" fmla="*/ 4249203 w 4417162"/>
              <a:gd name="connsiteY89" fmla="*/ 4297362 h 6858000"/>
              <a:gd name="connsiteX90" fmla="*/ 4264318 w 4417162"/>
              <a:gd name="connsiteY90" fmla="*/ 4343400 h 6858000"/>
              <a:gd name="connsiteX91" fmla="*/ 4282794 w 4417162"/>
              <a:gd name="connsiteY91" fmla="*/ 4386262 h 6858000"/>
              <a:gd name="connsiteX92" fmla="*/ 4301270 w 4417162"/>
              <a:gd name="connsiteY92" fmla="*/ 4424362 h 6858000"/>
              <a:gd name="connsiteX93" fmla="*/ 4341580 w 4417162"/>
              <a:gd name="connsiteY93" fmla="*/ 4498975 h 6858000"/>
              <a:gd name="connsiteX94" fmla="*/ 4361735 w 4417162"/>
              <a:gd name="connsiteY94" fmla="*/ 4537075 h 6858000"/>
              <a:gd name="connsiteX95" fmla="*/ 4378531 w 4417162"/>
              <a:gd name="connsiteY95" fmla="*/ 4579937 h 6858000"/>
              <a:gd name="connsiteX96" fmla="*/ 4393648 w 4417162"/>
              <a:gd name="connsiteY96" fmla="*/ 4625975 h 6858000"/>
              <a:gd name="connsiteX97" fmla="*/ 4405405 w 4417162"/>
              <a:gd name="connsiteY97" fmla="*/ 4678362 h 6858000"/>
              <a:gd name="connsiteX98" fmla="*/ 4413803 w 4417162"/>
              <a:gd name="connsiteY98" fmla="*/ 4738687 h 6858000"/>
              <a:gd name="connsiteX99" fmla="*/ 4417162 w 4417162"/>
              <a:gd name="connsiteY99" fmla="*/ 4806950 h 6858000"/>
              <a:gd name="connsiteX100" fmla="*/ 4413803 w 4417162"/>
              <a:gd name="connsiteY100" fmla="*/ 4875212 h 6858000"/>
              <a:gd name="connsiteX101" fmla="*/ 4405405 w 4417162"/>
              <a:gd name="connsiteY101" fmla="*/ 4935537 h 6858000"/>
              <a:gd name="connsiteX102" fmla="*/ 4393648 w 4417162"/>
              <a:gd name="connsiteY102" fmla="*/ 4987925 h 6858000"/>
              <a:gd name="connsiteX103" fmla="*/ 4378531 w 4417162"/>
              <a:gd name="connsiteY103" fmla="*/ 5033962 h 6858000"/>
              <a:gd name="connsiteX104" fmla="*/ 4361735 w 4417162"/>
              <a:gd name="connsiteY104" fmla="*/ 5075237 h 6858000"/>
              <a:gd name="connsiteX105" fmla="*/ 4341580 w 4417162"/>
              <a:gd name="connsiteY105" fmla="*/ 5114925 h 6858000"/>
              <a:gd name="connsiteX106" fmla="*/ 4321425 w 4417162"/>
              <a:gd name="connsiteY106" fmla="*/ 5149850 h 6858000"/>
              <a:gd name="connsiteX107" fmla="*/ 4301270 w 4417162"/>
              <a:gd name="connsiteY107" fmla="*/ 5186362 h 6858000"/>
              <a:gd name="connsiteX108" fmla="*/ 4282794 w 4417162"/>
              <a:gd name="connsiteY108" fmla="*/ 5226050 h 6858000"/>
              <a:gd name="connsiteX109" fmla="*/ 4264318 w 4417162"/>
              <a:gd name="connsiteY109" fmla="*/ 5268912 h 6858000"/>
              <a:gd name="connsiteX110" fmla="*/ 4249203 w 4417162"/>
              <a:gd name="connsiteY110" fmla="*/ 5313362 h 6858000"/>
              <a:gd name="connsiteX111" fmla="*/ 4239125 w 4417162"/>
              <a:gd name="connsiteY111" fmla="*/ 5365750 h 6858000"/>
              <a:gd name="connsiteX112" fmla="*/ 4229047 w 4417162"/>
              <a:gd name="connsiteY112" fmla="*/ 5426075 h 6858000"/>
              <a:gd name="connsiteX113" fmla="*/ 4227367 w 4417162"/>
              <a:gd name="connsiteY113" fmla="*/ 5494337 h 6858000"/>
              <a:gd name="connsiteX114" fmla="*/ 4229047 w 4417162"/>
              <a:gd name="connsiteY114" fmla="*/ 5562600 h 6858000"/>
              <a:gd name="connsiteX115" fmla="*/ 4239125 w 4417162"/>
              <a:gd name="connsiteY115" fmla="*/ 5622925 h 6858000"/>
              <a:gd name="connsiteX116" fmla="*/ 4249203 w 4417162"/>
              <a:gd name="connsiteY116" fmla="*/ 5675312 h 6858000"/>
              <a:gd name="connsiteX117" fmla="*/ 4264318 w 4417162"/>
              <a:gd name="connsiteY117" fmla="*/ 5721350 h 6858000"/>
              <a:gd name="connsiteX118" fmla="*/ 4282794 w 4417162"/>
              <a:gd name="connsiteY118" fmla="*/ 5762625 h 6858000"/>
              <a:gd name="connsiteX119" fmla="*/ 4301270 w 4417162"/>
              <a:gd name="connsiteY119" fmla="*/ 5802312 h 6858000"/>
              <a:gd name="connsiteX120" fmla="*/ 4321425 w 4417162"/>
              <a:gd name="connsiteY120" fmla="*/ 5840412 h 6858000"/>
              <a:gd name="connsiteX121" fmla="*/ 4341580 w 4417162"/>
              <a:gd name="connsiteY121" fmla="*/ 5876925 h 6858000"/>
              <a:gd name="connsiteX122" fmla="*/ 4361735 w 4417162"/>
              <a:gd name="connsiteY122" fmla="*/ 5915025 h 6858000"/>
              <a:gd name="connsiteX123" fmla="*/ 4378531 w 4417162"/>
              <a:gd name="connsiteY123" fmla="*/ 5956300 h 6858000"/>
              <a:gd name="connsiteX124" fmla="*/ 4393648 w 4417162"/>
              <a:gd name="connsiteY124" fmla="*/ 6003925 h 6858000"/>
              <a:gd name="connsiteX125" fmla="*/ 4405405 w 4417162"/>
              <a:gd name="connsiteY125" fmla="*/ 6056312 h 6858000"/>
              <a:gd name="connsiteX126" fmla="*/ 4413803 w 4417162"/>
              <a:gd name="connsiteY126" fmla="*/ 6113462 h 6858000"/>
              <a:gd name="connsiteX127" fmla="*/ 4417162 w 4417162"/>
              <a:gd name="connsiteY127" fmla="*/ 6183312 h 6858000"/>
              <a:gd name="connsiteX128" fmla="*/ 4413803 w 4417162"/>
              <a:gd name="connsiteY128" fmla="*/ 6251575 h 6858000"/>
              <a:gd name="connsiteX129" fmla="*/ 4405405 w 4417162"/>
              <a:gd name="connsiteY129" fmla="*/ 6311900 h 6858000"/>
              <a:gd name="connsiteX130" fmla="*/ 4393648 w 4417162"/>
              <a:gd name="connsiteY130" fmla="*/ 6361112 h 6858000"/>
              <a:gd name="connsiteX131" fmla="*/ 4378531 w 4417162"/>
              <a:gd name="connsiteY131" fmla="*/ 6407150 h 6858000"/>
              <a:gd name="connsiteX132" fmla="*/ 4361735 w 4417162"/>
              <a:gd name="connsiteY132" fmla="*/ 6448425 h 6858000"/>
              <a:gd name="connsiteX133" fmla="*/ 4343260 w 4417162"/>
              <a:gd name="connsiteY133" fmla="*/ 6488112 h 6858000"/>
              <a:gd name="connsiteX134" fmla="*/ 4324784 w 4417162"/>
              <a:gd name="connsiteY134" fmla="*/ 6523037 h 6858000"/>
              <a:gd name="connsiteX135" fmla="*/ 4304629 w 4417162"/>
              <a:gd name="connsiteY135" fmla="*/ 6561137 h 6858000"/>
              <a:gd name="connsiteX136" fmla="*/ 4284474 w 4417162"/>
              <a:gd name="connsiteY136" fmla="*/ 6597650 h 6858000"/>
              <a:gd name="connsiteX137" fmla="*/ 4267678 w 4417162"/>
              <a:gd name="connsiteY137" fmla="*/ 6640512 h 6858000"/>
              <a:gd name="connsiteX138" fmla="*/ 4250882 w 4417162"/>
              <a:gd name="connsiteY138" fmla="*/ 6683375 h 6858000"/>
              <a:gd name="connsiteX139" fmla="*/ 4240804 w 4417162"/>
              <a:gd name="connsiteY139" fmla="*/ 6735762 h 6858000"/>
              <a:gd name="connsiteX140" fmla="*/ 4232407 w 4417162"/>
              <a:gd name="connsiteY140" fmla="*/ 6791325 h 6858000"/>
              <a:gd name="connsiteX141" fmla="*/ 4227367 w 4417162"/>
              <a:gd name="connsiteY141" fmla="*/ 6858000 h 6858000"/>
              <a:gd name="connsiteX142" fmla="*/ 2310062 w 4417162"/>
              <a:gd name="connsiteY142" fmla="*/ 6858000 h 6858000"/>
              <a:gd name="connsiteX143" fmla="*/ 144378 w 4417162"/>
              <a:gd name="connsiteY143" fmla="*/ 6858000 h 6858000"/>
              <a:gd name="connsiteX144" fmla="*/ 0 w 4417162"/>
              <a:gd name="connsiteY14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4417162" h="6858000">
                <a:moveTo>
                  <a:pt x="0" y="0"/>
                </a:moveTo>
                <a:lnTo>
                  <a:pt x="144378" y="0"/>
                </a:lnTo>
                <a:lnTo>
                  <a:pt x="2310062" y="0"/>
                </a:lnTo>
                <a:lnTo>
                  <a:pt x="4227367" y="0"/>
                </a:lnTo>
                <a:lnTo>
                  <a:pt x="4232407" y="66675"/>
                </a:lnTo>
                <a:lnTo>
                  <a:pt x="4240804" y="122237"/>
                </a:lnTo>
                <a:lnTo>
                  <a:pt x="4250882" y="174625"/>
                </a:lnTo>
                <a:lnTo>
                  <a:pt x="4267678" y="217487"/>
                </a:lnTo>
                <a:lnTo>
                  <a:pt x="4284474" y="260350"/>
                </a:lnTo>
                <a:lnTo>
                  <a:pt x="4304629" y="296862"/>
                </a:lnTo>
                <a:lnTo>
                  <a:pt x="4324784" y="334962"/>
                </a:lnTo>
                <a:lnTo>
                  <a:pt x="4343260" y="369887"/>
                </a:lnTo>
                <a:lnTo>
                  <a:pt x="4361735" y="409575"/>
                </a:lnTo>
                <a:lnTo>
                  <a:pt x="4378531" y="450850"/>
                </a:lnTo>
                <a:lnTo>
                  <a:pt x="4393648" y="496887"/>
                </a:lnTo>
                <a:lnTo>
                  <a:pt x="4405405" y="546100"/>
                </a:lnTo>
                <a:lnTo>
                  <a:pt x="4413803" y="606425"/>
                </a:lnTo>
                <a:lnTo>
                  <a:pt x="4417162" y="673100"/>
                </a:lnTo>
                <a:lnTo>
                  <a:pt x="4413803" y="744537"/>
                </a:lnTo>
                <a:lnTo>
                  <a:pt x="4405405" y="801687"/>
                </a:lnTo>
                <a:lnTo>
                  <a:pt x="4393648" y="854075"/>
                </a:lnTo>
                <a:lnTo>
                  <a:pt x="4378531" y="901700"/>
                </a:lnTo>
                <a:lnTo>
                  <a:pt x="4361735" y="942975"/>
                </a:lnTo>
                <a:lnTo>
                  <a:pt x="4341580" y="981075"/>
                </a:lnTo>
                <a:lnTo>
                  <a:pt x="4321425" y="1017587"/>
                </a:lnTo>
                <a:lnTo>
                  <a:pt x="4301270" y="1055687"/>
                </a:lnTo>
                <a:lnTo>
                  <a:pt x="4282794" y="1095375"/>
                </a:lnTo>
                <a:lnTo>
                  <a:pt x="4264318" y="1136650"/>
                </a:lnTo>
                <a:lnTo>
                  <a:pt x="4249203" y="1182687"/>
                </a:lnTo>
                <a:lnTo>
                  <a:pt x="4239125" y="1235075"/>
                </a:lnTo>
                <a:lnTo>
                  <a:pt x="4229047" y="1295400"/>
                </a:lnTo>
                <a:lnTo>
                  <a:pt x="4227367" y="1363662"/>
                </a:lnTo>
                <a:lnTo>
                  <a:pt x="4229047" y="1431925"/>
                </a:lnTo>
                <a:lnTo>
                  <a:pt x="4239125" y="1492250"/>
                </a:lnTo>
                <a:lnTo>
                  <a:pt x="4249203" y="1544637"/>
                </a:lnTo>
                <a:lnTo>
                  <a:pt x="4264318" y="1589087"/>
                </a:lnTo>
                <a:lnTo>
                  <a:pt x="4282794" y="1631950"/>
                </a:lnTo>
                <a:lnTo>
                  <a:pt x="4301270" y="1671637"/>
                </a:lnTo>
                <a:lnTo>
                  <a:pt x="4321425" y="1708150"/>
                </a:lnTo>
                <a:lnTo>
                  <a:pt x="4341580" y="1743075"/>
                </a:lnTo>
                <a:lnTo>
                  <a:pt x="4361735" y="1782762"/>
                </a:lnTo>
                <a:lnTo>
                  <a:pt x="4378531" y="1824037"/>
                </a:lnTo>
                <a:lnTo>
                  <a:pt x="4393648" y="1870075"/>
                </a:lnTo>
                <a:lnTo>
                  <a:pt x="4405405" y="1922462"/>
                </a:lnTo>
                <a:lnTo>
                  <a:pt x="4413803" y="1982787"/>
                </a:lnTo>
                <a:lnTo>
                  <a:pt x="4417162" y="2051050"/>
                </a:lnTo>
                <a:lnTo>
                  <a:pt x="4413803" y="2119312"/>
                </a:lnTo>
                <a:lnTo>
                  <a:pt x="4405405" y="2179637"/>
                </a:lnTo>
                <a:lnTo>
                  <a:pt x="4393648" y="2232025"/>
                </a:lnTo>
                <a:lnTo>
                  <a:pt x="4378531" y="2278062"/>
                </a:lnTo>
                <a:lnTo>
                  <a:pt x="4361735" y="2319337"/>
                </a:lnTo>
                <a:lnTo>
                  <a:pt x="4341580" y="2359025"/>
                </a:lnTo>
                <a:lnTo>
                  <a:pt x="4321425" y="2395537"/>
                </a:lnTo>
                <a:lnTo>
                  <a:pt x="4301270" y="2433637"/>
                </a:lnTo>
                <a:lnTo>
                  <a:pt x="4282794" y="2471737"/>
                </a:lnTo>
                <a:lnTo>
                  <a:pt x="4264318" y="2513012"/>
                </a:lnTo>
                <a:lnTo>
                  <a:pt x="4249203" y="2560637"/>
                </a:lnTo>
                <a:lnTo>
                  <a:pt x="4239125" y="2613025"/>
                </a:lnTo>
                <a:lnTo>
                  <a:pt x="4229047" y="2671762"/>
                </a:lnTo>
                <a:lnTo>
                  <a:pt x="4227367" y="2741612"/>
                </a:lnTo>
                <a:lnTo>
                  <a:pt x="4229047" y="2809875"/>
                </a:lnTo>
                <a:lnTo>
                  <a:pt x="4239125" y="2868612"/>
                </a:lnTo>
                <a:lnTo>
                  <a:pt x="4249203" y="2922587"/>
                </a:lnTo>
                <a:lnTo>
                  <a:pt x="4264318" y="2967037"/>
                </a:lnTo>
                <a:lnTo>
                  <a:pt x="4282794" y="3009900"/>
                </a:lnTo>
                <a:lnTo>
                  <a:pt x="4301270" y="3046412"/>
                </a:lnTo>
                <a:lnTo>
                  <a:pt x="4321425" y="3084512"/>
                </a:lnTo>
                <a:lnTo>
                  <a:pt x="4341580" y="3121025"/>
                </a:lnTo>
                <a:lnTo>
                  <a:pt x="4361735" y="3160712"/>
                </a:lnTo>
                <a:lnTo>
                  <a:pt x="4378531" y="3201987"/>
                </a:lnTo>
                <a:lnTo>
                  <a:pt x="4393648" y="3248025"/>
                </a:lnTo>
                <a:lnTo>
                  <a:pt x="4405405" y="3300412"/>
                </a:lnTo>
                <a:lnTo>
                  <a:pt x="4413803" y="3360737"/>
                </a:lnTo>
                <a:lnTo>
                  <a:pt x="4417162" y="3427412"/>
                </a:lnTo>
                <a:lnTo>
                  <a:pt x="4413803" y="3497262"/>
                </a:lnTo>
                <a:lnTo>
                  <a:pt x="4405405" y="3557587"/>
                </a:lnTo>
                <a:lnTo>
                  <a:pt x="4393648" y="3609975"/>
                </a:lnTo>
                <a:lnTo>
                  <a:pt x="4378531" y="3656012"/>
                </a:lnTo>
                <a:lnTo>
                  <a:pt x="4361735" y="3697287"/>
                </a:lnTo>
                <a:lnTo>
                  <a:pt x="4341580" y="3736975"/>
                </a:lnTo>
                <a:lnTo>
                  <a:pt x="4301270" y="3811587"/>
                </a:lnTo>
                <a:lnTo>
                  <a:pt x="4282794" y="3848100"/>
                </a:lnTo>
                <a:lnTo>
                  <a:pt x="4264318" y="3890962"/>
                </a:lnTo>
                <a:lnTo>
                  <a:pt x="4249203" y="3935412"/>
                </a:lnTo>
                <a:lnTo>
                  <a:pt x="4239125" y="3987800"/>
                </a:lnTo>
                <a:lnTo>
                  <a:pt x="4229047" y="4048125"/>
                </a:lnTo>
                <a:lnTo>
                  <a:pt x="4227367" y="4116387"/>
                </a:lnTo>
                <a:lnTo>
                  <a:pt x="4229047" y="4186237"/>
                </a:lnTo>
                <a:lnTo>
                  <a:pt x="4239125" y="4244975"/>
                </a:lnTo>
                <a:lnTo>
                  <a:pt x="4249203" y="4297362"/>
                </a:lnTo>
                <a:lnTo>
                  <a:pt x="4264318" y="4343400"/>
                </a:lnTo>
                <a:lnTo>
                  <a:pt x="4282794" y="4386262"/>
                </a:lnTo>
                <a:lnTo>
                  <a:pt x="4301270" y="4424362"/>
                </a:lnTo>
                <a:lnTo>
                  <a:pt x="4341580" y="4498975"/>
                </a:lnTo>
                <a:lnTo>
                  <a:pt x="4361735" y="4537075"/>
                </a:lnTo>
                <a:lnTo>
                  <a:pt x="4378531" y="4579937"/>
                </a:lnTo>
                <a:lnTo>
                  <a:pt x="4393648" y="4625975"/>
                </a:lnTo>
                <a:lnTo>
                  <a:pt x="4405405" y="4678362"/>
                </a:lnTo>
                <a:lnTo>
                  <a:pt x="4413803" y="4738687"/>
                </a:lnTo>
                <a:lnTo>
                  <a:pt x="4417162" y="4806950"/>
                </a:lnTo>
                <a:lnTo>
                  <a:pt x="4413803" y="4875212"/>
                </a:lnTo>
                <a:lnTo>
                  <a:pt x="4405405" y="4935537"/>
                </a:lnTo>
                <a:lnTo>
                  <a:pt x="4393648" y="4987925"/>
                </a:lnTo>
                <a:lnTo>
                  <a:pt x="4378531" y="5033962"/>
                </a:lnTo>
                <a:lnTo>
                  <a:pt x="4361735" y="5075237"/>
                </a:lnTo>
                <a:lnTo>
                  <a:pt x="4341580" y="5114925"/>
                </a:lnTo>
                <a:lnTo>
                  <a:pt x="4321425" y="5149850"/>
                </a:lnTo>
                <a:lnTo>
                  <a:pt x="4301270" y="5186362"/>
                </a:lnTo>
                <a:lnTo>
                  <a:pt x="4282794" y="5226050"/>
                </a:lnTo>
                <a:lnTo>
                  <a:pt x="4264318" y="5268912"/>
                </a:lnTo>
                <a:lnTo>
                  <a:pt x="4249203" y="5313362"/>
                </a:lnTo>
                <a:lnTo>
                  <a:pt x="4239125" y="5365750"/>
                </a:lnTo>
                <a:lnTo>
                  <a:pt x="4229047" y="5426075"/>
                </a:lnTo>
                <a:lnTo>
                  <a:pt x="4227367" y="5494337"/>
                </a:lnTo>
                <a:lnTo>
                  <a:pt x="4229047" y="5562600"/>
                </a:lnTo>
                <a:lnTo>
                  <a:pt x="4239125" y="5622925"/>
                </a:lnTo>
                <a:lnTo>
                  <a:pt x="4249203" y="5675312"/>
                </a:lnTo>
                <a:lnTo>
                  <a:pt x="4264318" y="5721350"/>
                </a:lnTo>
                <a:lnTo>
                  <a:pt x="4282794" y="5762625"/>
                </a:lnTo>
                <a:lnTo>
                  <a:pt x="4301270" y="5802312"/>
                </a:lnTo>
                <a:lnTo>
                  <a:pt x="4321425" y="5840412"/>
                </a:lnTo>
                <a:lnTo>
                  <a:pt x="4341580" y="5876925"/>
                </a:lnTo>
                <a:lnTo>
                  <a:pt x="4361735" y="5915025"/>
                </a:lnTo>
                <a:lnTo>
                  <a:pt x="4378531" y="5956300"/>
                </a:lnTo>
                <a:lnTo>
                  <a:pt x="4393648" y="6003925"/>
                </a:lnTo>
                <a:lnTo>
                  <a:pt x="4405405" y="6056312"/>
                </a:lnTo>
                <a:lnTo>
                  <a:pt x="4413803" y="6113462"/>
                </a:lnTo>
                <a:lnTo>
                  <a:pt x="4417162" y="6183312"/>
                </a:lnTo>
                <a:lnTo>
                  <a:pt x="4413803" y="6251575"/>
                </a:lnTo>
                <a:lnTo>
                  <a:pt x="4405405" y="6311900"/>
                </a:lnTo>
                <a:lnTo>
                  <a:pt x="4393648" y="6361112"/>
                </a:lnTo>
                <a:lnTo>
                  <a:pt x="4378531" y="6407150"/>
                </a:lnTo>
                <a:lnTo>
                  <a:pt x="4361735" y="6448425"/>
                </a:lnTo>
                <a:lnTo>
                  <a:pt x="4343260" y="6488112"/>
                </a:lnTo>
                <a:lnTo>
                  <a:pt x="4324784" y="6523037"/>
                </a:lnTo>
                <a:lnTo>
                  <a:pt x="4304629" y="6561137"/>
                </a:lnTo>
                <a:lnTo>
                  <a:pt x="4284474" y="6597650"/>
                </a:lnTo>
                <a:lnTo>
                  <a:pt x="4267678" y="6640512"/>
                </a:lnTo>
                <a:lnTo>
                  <a:pt x="4250882" y="6683375"/>
                </a:lnTo>
                <a:lnTo>
                  <a:pt x="4240804" y="6735762"/>
                </a:lnTo>
                <a:lnTo>
                  <a:pt x="4232407" y="6791325"/>
                </a:lnTo>
                <a:lnTo>
                  <a:pt x="4227367" y="6858000"/>
                </a:lnTo>
                <a:lnTo>
                  <a:pt x="2310062" y="6858000"/>
                </a:lnTo>
                <a:lnTo>
                  <a:pt x="14437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A7A4B465-FBCC-4CD4-89A1-82992A7B4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4272784" cy="6858000"/>
          </a:xfrm>
          <a:custGeom>
            <a:avLst/>
            <a:gdLst>
              <a:gd name="connsiteX0" fmla="*/ 0 w 4272784"/>
              <a:gd name="connsiteY0" fmla="*/ 0 h 6858000"/>
              <a:gd name="connsiteX1" fmla="*/ 4082989 w 4272784"/>
              <a:gd name="connsiteY1" fmla="*/ 0 h 6858000"/>
              <a:gd name="connsiteX2" fmla="*/ 4088029 w 4272784"/>
              <a:gd name="connsiteY2" fmla="*/ 66675 h 6858000"/>
              <a:gd name="connsiteX3" fmla="*/ 4096426 w 4272784"/>
              <a:gd name="connsiteY3" fmla="*/ 122237 h 6858000"/>
              <a:gd name="connsiteX4" fmla="*/ 4106504 w 4272784"/>
              <a:gd name="connsiteY4" fmla="*/ 174625 h 6858000"/>
              <a:gd name="connsiteX5" fmla="*/ 4123300 w 4272784"/>
              <a:gd name="connsiteY5" fmla="*/ 217487 h 6858000"/>
              <a:gd name="connsiteX6" fmla="*/ 4140096 w 4272784"/>
              <a:gd name="connsiteY6" fmla="*/ 260350 h 6858000"/>
              <a:gd name="connsiteX7" fmla="*/ 4160251 w 4272784"/>
              <a:gd name="connsiteY7" fmla="*/ 296862 h 6858000"/>
              <a:gd name="connsiteX8" fmla="*/ 4180406 w 4272784"/>
              <a:gd name="connsiteY8" fmla="*/ 334962 h 6858000"/>
              <a:gd name="connsiteX9" fmla="*/ 4198882 w 4272784"/>
              <a:gd name="connsiteY9" fmla="*/ 369887 h 6858000"/>
              <a:gd name="connsiteX10" fmla="*/ 4217357 w 4272784"/>
              <a:gd name="connsiteY10" fmla="*/ 409575 h 6858000"/>
              <a:gd name="connsiteX11" fmla="*/ 4234153 w 4272784"/>
              <a:gd name="connsiteY11" fmla="*/ 450850 h 6858000"/>
              <a:gd name="connsiteX12" fmla="*/ 4249270 w 4272784"/>
              <a:gd name="connsiteY12" fmla="*/ 496887 h 6858000"/>
              <a:gd name="connsiteX13" fmla="*/ 4261027 w 4272784"/>
              <a:gd name="connsiteY13" fmla="*/ 546100 h 6858000"/>
              <a:gd name="connsiteX14" fmla="*/ 4269425 w 4272784"/>
              <a:gd name="connsiteY14" fmla="*/ 606425 h 6858000"/>
              <a:gd name="connsiteX15" fmla="*/ 4272784 w 4272784"/>
              <a:gd name="connsiteY15" fmla="*/ 673100 h 6858000"/>
              <a:gd name="connsiteX16" fmla="*/ 4269425 w 4272784"/>
              <a:gd name="connsiteY16" fmla="*/ 744537 h 6858000"/>
              <a:gd name="connsiteX17" fmla="*/ 4261027 w 4272784"/>
              <a:gd name="connsiteY17" fmla="*/ 801687 h 6858000"/>
              <a:gd name="connsiteX18" fmla="*/ 4249270 w 4272784"/>
              <a:gd name="connsiteY18" fmla="*/ 854075 h 6858000"/>
              <a:gd name="connsiteX19" fmla="*/ 4234153 w 4272784"/>
              <a:gd name="connsiteY19" fmla="*/ 901700 h 6858000"/>
              <a:gd name="connsiteX20" fmla="*/ 4217357 w 4272784"/>
              <a:gd name="connsiteY20" fmla="*/ 942975 h 6858000"/>
              <a:gd name="connsiteX21" fmla="*/ 4197202 w 4272784"/>
              <a:gd name="connsiteY21" fmla="*/ 981075 h 6858000"/>
              <a:gd name="connsiteX22" fmla="*/ 4177047 w 4272784"/>
              <a:gd name="connsiteY22" fmla="*/ 1017587 h 6858000"/>
              <a:gd name="connsiteX23" fmla="*/ 4156892 w 4272784"/>
              <a:gd name="connsiteY23" fmla="*/ 1055687 h 6858000"/>
              <a:gd name="connsiteX24" fmla="*/ 4138416 w 4272784"/>
              <a:gd name="connsiteY24" fmla="*/ 1095375 h 6858000"/>
              <a:gd name="connsiteX25" fmla="*/ 4119940 w 4272784"/>
              <a:gd name="connsiteY25" fmla="*/ 1136650 h 6858000"/>
              <a:gd name="connsiteX26" fmla="*/ 4104825 w 4272784"/>
              <a:gd name="connsiteY26" fmla="*/ 1182687 h 6858000"/>
              <a:gd name="connsiteX27" fmla="*/ 4094747 w 4272784"/>
              <a:gd name="connsiteY27" fmla="*/ 1235075 h 6858000"/>
              <a:gd name="connsiteX28" fmla="*/ 4084669 w 4272784"/>
              <a:gd name="connsiteY28" fmla="*/ 1295400 h 6858000"/>
              <a:gd name="connsiteX29" fmla="*/ 4082989 w 4272784"/>
              <a:gd name="connsiteY29" fmla="*/ 1363662 h 6858000"/>
              <a:gd name="connsiteX30" fmla="*/ 4084669 w 4272784"/>
              <a:gd name="connsiteY30" fmla="*/ 1431925 h 6858000"/>
              <a:gd name="connsiteX31" fmla="*/ 4094747 w 4272784"/>
              <a:gd name="connsiteY31" fmla="*/ 1492250 h 6858000"/>
              <a:gd name="connsiteX32" fmla="*/ 4104825 w 4272784"/>
              <a:gd name="connsiteY32" fmla="*/ 1544637 h 6858000"/>
              <a:gd name="connsiteX33" fmla="*/ 4119940 w 4272784"/>
              <a:gd name="connsiteY33" fmla="*/ 1589087 h 6858000"/>
              <a:gd name="connsiteX34" fmla="*/ 4138416 w 4272784"/>
              <a:gd name="connsiteY34" fmla="*/ 1631950 h 6858000"/>
              <a:gd name="connsiteX35" fmla="*/ 4156892 w 4272784"/>
              <a:gd name="connsiteY35" fmla="*/ 1671637 h 6858000"/>
              <a:gd name="connsiteX36" fmla="*/ 4177047 w 4272784"/>
              <a:gd name="connsiteY36" fmla="*/ 1708150 h 6858000"/>
              <a:gd name="connsiteX37" fmla="*/ 4197202 w 4272784"/>
              <a:gd name="connsiteY37" fmla="*/ 1743075 h 6858000"/>
              <a:gd name="connsiteX38" fmla="*/ 4217357 w 4272784"/>
              <a:gd name="connsiteY38" fmla="*/ 1782762 h 6858000"/>
              <a:gd name="connsiteX39" fmla="*/ 4234153 w 4272784"/>
              <a:gd name="connsiteY39" fmla="*/ 1824037 h 6858000"/>
              <a:gd name="connsiteX40" fmla="*/ 4249270 w 4272784"/>
              <a:gd name="connsiteY40" fmla="*/ 1870075 h 6858000"/>
              <a:gd name="connsiteX41" fmla="*/ 4261027 w 4272784"/>
              <a:gd name="connsiteY41" fmla="*/ 1922462 h 6858000"/>
              <a:gd name="connsiteX42" fmla="*/ 4269425 w 4272784"/>
              <a:gd name="connsiteY42" fmla="*/ 1982787 h 6858000"/>
              <a:gd name="connsiteX43" fmla="*/ 4272784 w 4272784"/>
              <a:gd name="connsiteY43" fmla="*/ 2051050 h 6858000"/>
              <a:gd name="connsiteX44" fmla="*/ 4269425 w 4272784"/>
              <a:gd name="connsiteY44" fmla="*/ 2119312 h 6858000"/>
              <a:gd name="connsiteX45" fmla="*/ 4261027 w 4272784"/>
              <a:gd name="connsiteY45" fmla="*/ 2179637 h 6858000"/>
              <a:gd name="connsiteX46" fmla="*/ 4249270 w 4272784"/>
              <a:gd name="connsiteY46" fmla="*/ 2232025 h 6858000"/>
              <a:gd name="connsiteX47" fmla="*/ 4234153 w 4272784"/>
              <a:gd name="connsiteY47" fmla="*/ 2278062 h 6858000"/>
              <a:gd name="connsiteX48" fmla="*/ 4217357 w 4272784"/>
              <a:gd name="connsiteY48" fmla="*/ 2319337 h 6858000"/>
              <a:gd name="connsiteX49" fmla="*/ 4197202 w 4272784"/>
              <a:gd name="connsiteY49" fmla="*/ 2359025 h 6858000"/>
              <a:gd name="connsiteX50" fmla="*/ 4177047 w 4272784"/>
              <a:gd name="connsiteY50" fmla="*/ 2395537 h 6858000"/>
              <a:gd name="connsiteX51" fmla="*/ 4156892 w 4272784"/>
              <a:gd name="connsiteY51" fmla="*/ 2433637 h 6858000"/>
              <a:gd name="connsiteX52" fmla="*/ 4138416 w 4272784"/>
              <a:gd name="connsiteY52" fmla="*/ 2471737 h 6858000"/>
              <a:gd name="connsiteX53" fmla="*/ 4119940 w 4272784"/>
              <a:gd name="connsiteY53" fmla="*/ 2513012 h 6858000"/>
              <a:gd name="connsiteX54" fmla="*/ 4104825 w 4272784"/>
              <a:gd name="connsiteY54" fmla="*/ 2560637 h 6858000"/>
              <a:gd name="connsiteX55" fmla="*/ 4094747 w 4272784"/>
              <a:gd name="connsiteY55" fmla="*/ 2613025 h 6858000"/>
              <a:gd name="connsiteX56" fmla="*/ 4084669 w 4272784"/>
              <a:gd name="connsiteY56" fmla="*/ 2671762 h 6858000"/>
              <a:gd name="connsiteX57" fmla="*/ 4082989 w 4272784"/>
              <a:gd name="connsiteY57" fmla="*/ 2741612 h 6858000"/>
              <a:gd name="connsiteX58" fmla="*/ 4084669 w 4272784"/>
              <a:gd name="connsiteY58" fmla="*/ 2809875 h 6858000"/>
              <a:gd name="connsiteX59" fmla="*/ 4094747 w 4272784"/>
              <a:gd name="connsiteY59" fmla="*/ 2868612 h 6858000"/>
              <a:gd name="connsiteX60" fmla="*/ 4104825 w 4272784"/>
              <a:gd name="connsiteY60" fmla="*/ 2922587 h 6858000"/>
              <a:gd name="connsiteX61" fmla="*/ 4119940 w 4272784"/>
              <a:gd name="connsiteY61" fmla="*/ 2967037 h 6858000"/>
              <a:gd name="connsiteX62" fmla="*/ 4138416 w 4272784"/>
              <a:gd name="connsiteY62" fmla="*/ 3009900 h 6858000"/>
              <a:gd name="connsiteX63" fmla="*/ 4156892 w 4272784"/>
              <a:gd name="connsiteY63" fmla="*/ 3046412 h 6858000"/>
              <a:gd name="connsiteX64" fmla="*/ 4177047 w 4272784"/>
              <a:gd name="connsiteY64" fmla="*/ 3084512 h 6858000"/>
              <a:gd name="connsiteX65" fmla="*/ 4197202 w 4272784"/>
              <a:gd name="connsiteY65" fmla="*/ 3121025 h 6858000"/>
              <a:gd name="connsiteX66" fmla="*/ 4217357 w 4272784"/>
              <a:gd name="connsiteY66" fmla="*/ 3160712 h 6858000"/>
              <a:gd name="connsiteX67" fmla="*/ 4234153 w 4272784"/>
              <a:gd name="connsiteY67" fmla="*/ 3201987 h 6858000"/>
              <a:gd name="connsiteX68" fmla="*/ 4249270 w 4272784"/>
              <a:gd name="connsiteY68" fmla="*/ 3248025 h 6858000"/>
              <a:gd name="connsiteX69" fmla="*/ 4261027 w 4272784"/>
              <a:gd name="connsiteY69" fmla="*/ 3300412 h 6858000"/>
              <a:gd name="connsiteX70" fmla="*/ 4269425 w 4272784"/>
              <a:gd name="connsiteY70" fmla="*/ 3360737 h 6858000"/>
              <a:gd name="connsiteX71" fmla="*/ 4272784 w 4272784"/>
              <a:gd name="connsiteY71" fmla="*/ 3427412 h 6858000"/>
              <a:gd name="connsiteX72" fmla="*/ 4269425 w 4272784"/>
              <a:gd name="connsiteY72" fmla="*/ 3497262 h 6858000"/>
              <a:gd name="connsiteX73" fmla="*/ 4261027 w 4272784"/>
              <a:gd name="connsiteY73" fmla="*/ 3557587 h 6858000"/>
              <a:gd name="connsiteX74" fmla="*/ 4249270 w 4272784"/>
              <a:gd name="connsiteY74" fmla="*/ 3609975 h 6858000"/>
              <a:gd name="connsiteX75" fmla="*/ 4234153 w 4272784"/>
              <a:gd name="connsiteY75" fmla="*/ 3656012 h 6858000"/>
              <a:gd name="connsiteX76" fmla="*/ 4217357 w 4272784"/>
              <a:gd name="connsiteY76" fmla="*/ 3697287 h 6858000"/>
              <a:gd name="connsiteX77" fmla="*/ 4197202 w 4272784"/>
              <a:gd name="connsiteY77" fmla="*/ 3736975 h 6858000"/>
              <a:gd name="connsiteX78" fmla="*/ 4156892 w 4272784"/>
              <a:gd name="connsiteY78" fmla="*/ 3811587 h 6858000"/>
              <a:gd name="connsiteX79" fmla="*/ 4138416 w 4272784"/>
              <a:gd name="connsiteY79" fmla="*/ 3848100 h 6858000"/>
              <a:gd name="connsiteX80" fmla="*/ 4119940 w 4272784"/>
              <a:gd name="connsiteY80" fmla="*/ 3890962 h 6858000"/>
              <a:gd name="connsiteX81" fmla="*/ 4104825 w 4272784"/>
              <a:gd name="connsiteY81" fmla="*/ 3935412 h 6858000"/>
              <a:gd name="connsiteX82" fmla="*/ 4094747 w 4272784"/>
              <a:gd name="connsiteY82" fmla="*/ 3987800 h 6858000"/>
              <a:gd name="connsiteX83" fmla="*/ 4084669 w 4272784"/>
              <a:gd name="connsiteY83" fmla="*/ 4048125 h 6858000"/>
              <a:gd name="connsiteX84" fmla="*/ 4082989 w 4272784"/>
              <a:gd name="connsiteY84" fmla="*/ 4116387 h 6858000"/>
              <a:gd name="connsiteX85" fmla="*/ 4084669 w 4272784"/>
              <a:gd name="connsiteY85" fmla="*/ 4186237 h 6858000"/>
              <a:gd name="connsiteX86" fmla="*/ 4094747 w 4272784"/>
              <a:gd name="connsiteY86" fmla="*/ 4244975 h 6858000"/>
              <a:gd name="connsiteX87" fmla="*/ 4104825 w 4272784"/>
              <a:gd name="connsiteY87" fmla="*/ 4297362 h 6858000"/>
              <a:gd name="connsiteX88" fmla="*/ 4119940 w 4272784"/>
              <a:gd name="connsiteY88" fmla="*/ 4343400 h 6858000"/>
              <a:gd name="connsiteX89" fmla="*/ 4138416 w 4272784"/>
              <a:gd name="connsiteY89" fmla="*/ 4386262 h 6858000"/>
              <a:gd name="connsiteX90" fmla="*/ 4156892 w 4272784"/>
              <a:gd name="connsiteY90" fmla="*/ 4424362 h 6858000"/>
              <a:gd name="connsiteX91" fmla="*/ 4197202 w 4272784"/>
              <a:gd name="connsiteY91" fmla="*/ 4498975 h 6858000"/>
              <a:gd name="connsiteX92" fmla="*/ 4217357 w 4272784"/>
              <a:gd name="connsiteY92" fmla="*/ 4537075 h 6858000"/>
              <a:gd name="connsiteX93" fmla="*/ 4234153 w 4272784"/>
              <a:gd name="connsiteY93" fmla="*/ 4579937 h 6858000"/>
              <a:gd name="connsiteX94" fmla="*/ 4249270 w 4272784"/>
              <a:gd name="connsiteY94" fmla="*/ 4625975 h 6858000"/>
              <a:gd name="connsiteX95" fmla="*/ 4261027 w 4272784"/>
              <a:gd name="connsiteY95" fmla="*/ 4678362 h 6858000"/>
              <a:gd name="connsiteX96" fmla="*/ 4269425 w 4272784"/>
              <a:gd name="connsiteY96" fmla="*/ 4738687 h 6858000"/>
              <a:gd name="connsiteX97" fmla="*/ 4272784 w 4272784"/>
              <a:gd name="connsiteY97" fmla="*/ 4806950 h 6858000"/>
              <a:gd name="connsiteX98" fmla="*/ 4269425 w 4272784"/>
              <a:gd name="connsiteY98" fmla="*/ 4875212 h 6858000"/>
              <a:gd name="connsiteX99" fmla="*/ 4261027 w 4272784"/>
              <a:gd name="connsiteY99" fmla="*/ 4935537 h 6858000"/>
              <a:gd name="connsiteX100" fmla="*/ 4249270 w 4272784"/>
              <a:gd name="connsiteY100" fmla="*/ 4987925 h 6858000"/>
              <a:gd name="connsiteX101" fmla="*/ 4234153 w 4272784"/>
              <a:gd name="connsiteY101" fmla="*/ 5033962 h 6858000"/>
              <a:gd name="connsiteX102" fmla="*/ 4217357 w 4272784"/>
              <a:gd name="connsiteY102" fmla="*/ 5075237 h 6858000"/>
              <a:gd name="connsiteX103" fmla="*/ 4197202 w 4272784"/>
              <a:gd name="connsiteY103" fmla="*/ 5114925 h 6858000"/>
              <a:gd name="connsiteX104" fmla="*/ 4177047 w 4272784"/>
              <a:gd name="connsiteY104" fmla="*/ 5149850 h 6858000"/>
              <a:gd name="connsiteX105" fmla="*/ 4156892 w 4272784"/>
              <a:gd name="connsiteY105" fmla="*/ 5186362 h 6858000"/>
              <a:gd name="connsiteX106" fmla="*/ 4138416 w 4272784"/>
              <a:gd name="connsiteY106" fmla="*/ 5226050 h 6858000"/>
              <a:gd name="connsiteX107" fmla="*/ 4119940 w 4272784"/>
              <a:gd name="connsiteY107" fmla="*/ 5268912 h 6858000"/>
              <a:gd name="connsiteX108" fmla="*/ 4104825 w 4272784"/>
              <a:gd name="connsiteY108" fmla="*/ 5313362 h 6858000"/>
              <a:gd name="connsiteX109" fmla="*/ 4094747 w 4272784"/>
              <a:gd name="connsiteY109" fmla="*/ 5365750 h 6858000"/>
              <a:gd name="connsiteX110" fmla="*/ 4084669 w 4272784"/>
              <a:gd name="connsiteY110" fmla="*/ 5426075 h 6858000"/>
              <a:gd name="connsiteX111" fmla="*/ 4082989 w 4272784"/>
              <a:gd name="connsiteY111" fmla="*/ 5494337 h 6858000"/>
              <a:gd name="connsiteX112" fmla="*/ 4084669 w 4272784"/>
              <a:gd name="connsiteY112" fmla="*/ 5562600 h 6858000"/>
              <a:gd name="connsiteX113" fmla="*/ 4094747 w 4272784"/>
              <a:gd name="connsiteY113" fmla="*/ 5622925 h 6858000"/>
              <a:gd name="connsiteX114" fmla="*/ 4104825 w 4272784"/>
              <a:gd name="connsiteY114" fmla="*/ 5675312 h 6858000"/>
              <a:gd name="connsiteX115" fmla="*/ 4119940 w 4272784"/>
              <a:gd name="connsiteY115" fmla="*/ 5721350 h 6858000"/>
              <a:gd name="connsiteX116" fmla="*/ 4138416 w 4272784"/>
              <a:gd name="connsiteY116" fmla="*/ 5762625 h 6858000"/>
              <a:gd name="connsiteX117" fmla="*/ 4156892 w 4272784"/>
              <a:gd name="connsiteY117" fmla="*/ 5802312 h 6858000"/>
              <a:gd name="connsiteX118" fmla="*/ 4177047 w 4272784"/>
              <a:gd name="connsiteY118" fmla="*/ 5840412 h 6858000"/>
              <a:gd name="connsiteX119" fmla="*/ 4197202 w 4272784"/>
              <a:gd name="connsiteY119" fmla="*/ 5876925 h 6858000"/>
              <a:gd name="connsiteX120" fmla="*/ 4217357 w 4272784"/>
              <a:gd name="connsiteY120" fmla="*/ 5915025 h 6858000"/>
              <a:gd name="connsiteX121" fmla="*/ 4234153 w 4272784"/>
              <a:gd name="connsiteY121" fmla="*/ 5956300 h 6858000"/>
              <a:gd name="connsiteX122" fmla="*/ 4249270 w 4272784"/>
              <a:gd name="connsiteY122" fmla="*/ 6003925 h 6858000"/>
              <a:gd name="connsiteX123" fmla="*/ 4261027 w 4272784"/>
              <a:gd name="connsiteY123" fmla="*/ 6056312 h 6858000"/>
              <a:gd name="connsiteX124" fmla="*/ 4269425 w 4272784"/>
              <a:gd name="connsiteY124" fmla="*/ 6113462 h 6858000"/>
              <a:gd name="connsiteX125" fmla="*/ 4272784 w 4272784"/>
              <a:gd name="connsiteY125" fmla="*/ 6183312 h 6858000"/>
              <a:gd name="connsiteX126" fmla="*/ 4269425 w 4272784"/>
              <a:gd name="connsiteY126" fmla="*/ 6251575 h 6858000"/>
              <a:gd name="connsiteX127" fmla="*/ 4261027 w 4272784"/>
              <a:gd name="connsiteY127" fmla="*/ 6311900 h 6858000"/>
              <a:gd name="connsiteX128" fmla="*/ 4249270 w 4272784"/>
              <a:gd name="connsiteY128" fmla="*/ 6361112 h 6858000"/>
              <a:gd name="connsiteX129" fmla="*/ 4234153 w 4272784"/>
              <a:gd name="connsiteY129" fmla="*/ 6407150 h 6858000"/>
              <a:gd name="connsiteX130" fmla="*/ 4217357 w 4272784"/>
              <a:gd name="connsiteY130" fmla="*/ 6448425 h 6858000"/>
              <a:gd name="connsiteX131" fmla="*/ 4198882 w 4272784"/>
              <a:gd name="connsiteY131" fmla="*/ 6488112 h 6858000"/>
              <a:gd name="connsiteX132" fmla="*/ 4180406 w 4272784"/>
              <a:gd name="connsiteY132" fmla="*/ 6523037 h 6858000"/>
              <a:gd name="connsiteX133" fmla="*/ 4160251 w 4272784"/>
              <a:gd name="connsiteY133" fmla="*/ 6561137 h 6858000"/>
              <a:gd name="connsiteX134" fmla="*/ 4140096 w 4272784"/>
              <a:gd name="connsiteY134" fmla="*/ 6597650 h 6858000"/>
              <a:gd name="connsiteX135" fmla="*/ 4123300 w 4272784"/>
              <a:gd name="connsiteY135" fmla="*/ 6640512 h 6858000"/>
              <a:gd name="connsiteX136" fmla="*/ 4106504 w 4272784"/>
              <a:gd name="connsiteY136" fmla="*/ 6683375 h 6858000"/>
              <a:gd name="connsiteX137" fmla="*/ 4096426 w 4272784"/>
              <a:gd name="connsiteY137" fmla="*/ 6735762 h 6858000"/>
              <a:gd name="connsiteX138" fmla="*/ 4088029 w 4272784"/>
              <a:gd name="connsiteY138" fmla="*/ 6791325 h 6858000"/>
              <a:gd name="connsiteX139" fmla="*/ 4082989 w 4272784"/>
              <a:gd name="connsiteY139" fmla="*/ 6858000 h 6858000"/>
              <a:gd name="connsiteX140" fmla="*/ 0 w 4272784"/>
              <a:gd name="connsiteY14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272784" h="6858000">
                <a:moveTo>
                  <a:pt x="0" y="0"/>
                </a:moveTo>
                <a:lnTo>
                  <a:pt x="4082989" y="0"/>
                </a:lnTo>
                <a:lnTo>
                  <a:pt x="4088029" y="66675"/>
                </a:lnTo>
                <a:lnTo>
                  <a:pt x="4096426" y="122237"/>
                </a:lnTo>
                <a:lnTo>
                  <a:pt x="4106504" y="174625"/>
                </a:lnTo>
                <a:lnTo>
                  <a:pt x="4123300" y="217487"/>
                </a:lnTo>
                <a:lnTo>
                  <a:pt x="4140096" y="260350"/>
                </a:lnTo>
                <a:lnTo>
                  <a:pt x="4160251" y="296862"/>
                </a:lnTo>
                <a:lnTo>
                  <a:pt x="4180406" y="334962"/>
                </a:lnTo>
                <a:lnTo>
                  <a:pt x="4198882" y="369887"/>
                </a:lnTo>
                <a:lnTo>
                  <a:pt x="4217357" y="409575"/>
                </a:lnTo>
                <a:lnTo>
                  <a:pt x="4234153" y="450850"/>
                </a:lnTo>
                <a:lnTo>
                  <a:pt x="4249270" y="496887"/>
                </a:lnTo>
                <a:lnTo>
                  <a:pt x="4261027" y="546100"/>
                </a:lnTo>
                <a:lnTo>
                  <a:pt x="4269425" y="606425"/>
                </a:lnTo>
                <a:lnTo>
                  <a:pt x="4272784" y="673100"/>
                </a:lnTo>
                <a:lnTo>
                  <a:pt x="4269425" y="744537"/>
                </a:lnTo>
                <a:lnTo>
                  <a:pt x="4261027" y="801687"/>
                </a:lnTo>
                <a:lnTo>
                  <a:pt x="4249270" y="854075"/>
                </a:lnTo>
                <a:lnTo>
                  <a:pt x="4234153" y="901700"/>
                </a:lnTo>
                <a:lnTo>
                  <a:pt x="4217357" y="942975"/>
                </a:lnTo>
                <a:lnTo>
                  <a:pt x="4197202" y="981075"/>
                </a:lnTo>
                <a:lnTo>
                  <a:pt x="4177047" y="1017587"/>
                </a:lnTo>
                <a:lnTo>
                  <a:pt x="4156892" y="1055687"/>
                </a:lnTo>
                <a:lnTo>
                  <a:pt x="4138416" y="1095375"/>
                </a:lnTo>
                <a:lnTo>
                  <a:pt x="4119940" y="1136650"/>
                </a:lnTo>
                <a:lnTo>
                  <a:pt x="4104825" y="1182687"/>
                </a:lnTo>
                <a:lnTo>
                  <a:pt x="4094747" y="1235075"/>
                </a:lnTo>
                <a:lnTo>
                  <a:pt x="4084669" y="1295400"/>
                </a:lnTo>
                <a:lnTo>
                  <a:pt x="4082989" y="1363662"/>
                </a:lnTo>
                <a:lnTo>
                  <a:pt x="4084669" y="1431925"/>
                </a:lnTo>
                <a:lnTo>
                  <a:pt x="4094747" y="1492250"/>
                </a:lnTo>
                <a:lnTo>
                  <a:pt x="4104825" y="1544637"/>
                </a:lnTo>
                <a:lnTo>
                  <a:pt x="4119940" y="1589087"/>
                </a:lnTo>
                <a:lnTo>
                  <a:pt x="4138416" y="1631950"/>
                </a:lnTo>
                <a:lnTo>
                  <a:pt x="4156892" y="1671637"/>
                </a:lnTo>
                <a:lnTo>
                  <a:pt x="4177047" y="1708150"/>
                </a:lnTo>
                <a:lnTo>
                  <a:pt x="4197202" y="1743075"/>
                </a:lnTo>
                <a:lnTo>
                  <a:pt x="4217357" y="1782762"/>
                </a:lnTo>
                <a:lnTo>
                  <a:pt x="4234153" y="1824037"/>
                </a:lnTo>
                <a:lnTo>
                  <a:pt x="4249270" y="1870075"/>
                </a:lnTo>
                <a:lnTo>
                  <a:pt x="4261027" y="1922462"/>
                </a:lnTo>
                <a:lnTo>
                  <a:pt x="4269425" y="1982787"/>
                </a:lnTo>
                <a:lnTo>
                  <a:pt x="4272784" y="2051050"/>
                </a:lnTo>
                <a:lnTo>
                  <a:pt x="4269425" y="2119312"/>
                </a:lnTo>
                <a:lnTo>
                  <a:pt x="4261027" y="2179637"/>
                </a:lnTo>
                <a:lnTo>
                  <a:pt x="4249270" y="2232025"/>
                </a:lnTo>
                <a:lnTo>
                  <a:pt x="4234153" y="2278062"/>
                </a:lnTo>
                <a:lnTo>
                  <a:pt x="4217357" y="2319337"/>
                </a:lnTo>
                <a:lnTo>
                  <a:pt x="4197202" y="2359025"/>
                </a:lnTo>
                <a:lnTo>
                  <a:pt x="4177047" y="2395537"/>
                </a:lnTo>
                <a:lnTo>
                  <a:pt x="4156892" y="2433637"/>
                </a:lnTo>
                <a:lnTo>
                  <a:pt x="4138416" y="2471737"/>
                </a:lnTo>
                <a:lnTo>
                  <a:pt x="4119940" y="2513012"/>
                </a:lnTo>
                <a:lnTo>
                  <a:pt x="4104825" y="2560637"/>
                </a:lnTo>
                <a:lnTo>
                  <a:pt x="4094747" y="2613025"/>
                </a:lnTo>
                <a:lnTo>
                  <a:pt x="4084669" y="2671762"/>
                </a:lnTo>
                <a:lnTo>
                  <a:pt x="4082989" y="2741612"/>
                </a:lnTo>
                <a:lnTo>
                  <a:pt x="4084669" y="2809875"/>
                </a:lnTo>
                <a:lnTo>
                  <a:pt x="4094747" y="2868612"/>
                </a:lnTo>
                <a:lnTo>
                  <a:pt x="4104825" y="2922587"/>
                </a:lnTo>
                <a:lnTo>
                  <a:pt x="4119940" y="2967037"/>
                </a:lnTo>
                <a:lnTo>
                  <a:pt x="4138416" y="3009900"/>
                </a:lnTo>
                <a:lnTo>
                  <a:pt x="4156892" y="3046412"/>
                </a:lnTo>
                <a:lnTo>
                  <a:pt x="4177047" y="3084512"/>
                </a:lnTo>
                <a:lnTo>
                  <a:pt x="4197202" y="3121025"/>
                </a:lnTo>
                <a:lnTo>
                  <a:pt x="4217357" y="3160712"/>
                </a:lnTo>
                <a:lnTo>
                  <a:pt x="4234153" y="3201987"/>
                </a:lnTo>
                <a:lnTo>
                  <a:pt x="4249270" y="3248025"/>
                </a:lnTo>
                <a:lnTo>
                  <a:pt x="4261027" y="3300412"/>
                </a:lnTo>
                <a:lnTo>
                  <a:pt x="4269425" y="3360737"/>
                </a:lnTo>
                <a:lnTo>
                  <a:pt x="4272784" y="3427412"/>
                </a:lnTo>
                <a:lnTo>
                  <a:pt x="4269425" y="3497262"/>
                </a:lnTo>
                <a:lnTo>
                  <a:pt x="4261027" y="3557587"/>
                </a:lnTo>
                <a:lnTo>
                  <a:pt x="4249270" y="3609975"/>
                </a:lnTo>
                <a:lnTo>
                  <a:pt x="4234153" y="3656012"/>
                </a:lnTo>
                <a:lnTo>
                  <a:pt x="4217357" y="3697287"/>
                </a:lnTo>
                <a:lnTo>
                  <a:pt x="4197202" y="3736975"/>
                </a:lnTo>
                <a:lnTo>
                  <a:pt x="4156892" y="3811587"/>
                </a:lnTo>
                <a:lnTo>
                  <a:pt x="4138416" y="3848100"/>
                </a:lnTo>
                <a:lnTo>
                  <a:pt x="4119940" y="3890962"/>
                </a:lnTo>
                <a:lnTo>
                  <a:pt x="4104825" y="3935412"/>
                </a:lnTo>
                <a:lnTo>
                  <a:pt x="4094747" y="3987800"/>
                </a:lnTo>
                <a:lnTo>
                  <a:pt x="4084669" y="4048125"/>
                </a:lnTo>
                <a:lnTo>
                  <a:pt x="4082989" y="4116387"/>
                </a:lnTo>
                <a:lnTo>
                  <a:pt x="4084669" y="4186237"/>
                </a:lnTo>
                <a:lnTo>
                  <a:pt x="4094747" y="4244975"/>
                </a:lnTo>
                <a:lnTo>
                  <a:pt x="4104825" y="4297362"/>
                </a:lnTo>
                <a:lnTo>
                  <a:pt x="4119940" y="4343400"/>
                </a:lnTo>
                <a:lnTo>
                  <a:pt x="4138416" y="4386262"/>
                </a:lnTo>
                <a:lnTo>
                  <a:pt x="4156892" y="4424362"/>
                </a:lnTo>
                <a:lnTo>
                  <a:pt x="4197202" y="4498975"/>
                </a:lnTo>
                <a:lnTo>
                  <a:pt x="4217357" y="4537075"/>
                </a:lnTo>
                <a:lnTo>
                  <a:pt x="4234153" y="4579937"/>
                </a:lnTo>
                <a:lnTo>
                  <a:pt x="4249270" y="4625975"/>
                </a:lnTo>
                <a:lnTo>
                  <a:pt x="4261027" y="4678362"/>
                </a:lnTo>
                <a:lnTo>
                  <a:pt x="4269425" y="4738687"/>
                </a:lnTo>
                <a:lnTo>
                  <a:pt x="4272784" y="4806950"/>
                </a:lnTo>
                <a:lnTo>
                  <a:pt x="4269425" y="4875212"/>
                </a:lnTo>
                <a:lnTo>
                  <a:pt x="4261027" y="4935537"/>
                </a:lnTo>
                <a:lnTo>
                  <a:pt x="4249270" y="4987925"/>
                </a:lnTo>
                <a:lnTo>
                  <a:pt x="4234153" y="5033962"/>
                </a:lnTo>
                <a:lnTo>
                  <a:pt x="4217357" y="5075237"/>
                </a:lnTo>
                <a:lnTo>
                  <a:pt x="4197202" y="5114925"/>
                </a:lnTo>
                <a:lnTo>
                  <a:pt x="4177047" y="5149850"/>
                </a:lnTo>
                <a:lnTo>
                  <a:pt x="4156892" y="5186362"/>
                </a:lnTo>
                <a:lnTo>
                  <a:pt x="4138416" y="5226050"/>
                </a:lnTo>
                <a:lnTo>
                  <a:pt x="4119940" y="5268912"/>
                </a:lnTo>
                <a:lnTo>
                  <a:pt x="4104825" y="5313362"/>
                </a:lnTo>
                <a:lnTo>
                  <a:pt x="4094747" y="5365750"/>
                </a:lnTo>
                <a:lnTo>
                  <a:pt x="4084669" y="5426075"/>
                </a:lnTo>
                <a:lnTo>
                  <a:pt x="4082989" y="5494337"/>
                </a:lnTo>
                <a:lnTo>
                  <a:pt x="4084669" y="5562600"/>
                </a:lnTo>
                <a:lnTo>
                  <a:pt x="4094747" y="5622925"/>
                </a:lnTo>
                <a:lnTo>
                  <a:pt x="4104825" y="5675312"/>
                </a:lnTo>
                <a:lnTo>
                  <a:pt x="4119940" y="5721350"/>
                </a:lnTo>
                <a:lnTo>
                  <a:pt x="4138416" y="5762625"/>
                </a:lnTo>
                <a:lnTo>
                  <a:pt x="4156892" y="5802312"/>
                </a:lnTo>
                <a:lnTo>
                  <a:pt x="4177047" y="5840412"/>
                </a:lnTo>
                <a:lnTo>
                  <a:pt x="4197202" y="5876925"/>
                </a:lnTo>
                <a:lnTo>
                  <a:pt x="4217357" y="5915025"/>
                </a:lnTo>
                <a:lnTo>
                  <a:pt x="4234153" y="5956300"/>
                </a:lnTo>
                <a:lnTo>
                  <a:pt x="4249270" y="6003925"/>
                </a:lnTo>
                <a:lnTo>
                  <a:pt x="4261027" y="6056312"/>
                </a:lnTo>
                <a:lnTo>
                  <a:pt x="4269425" y="6113462"/>
                </a:lnTo>
                <a:lnTo>
                  <a:pt x="4272784" y="6183312"/>
                </a:lnTo>
                <a:lnTo>
                  <a:pt x="4269425" y="6251575"/>
                </a:lnTo>
                <a:lnTo>
                  <a:pt x="4261027" y="6311900"/>
                </a:lnTo>
                <a:lnTo>
                  <a:pt x="4249270" y="6361112"/>
                </a:lnTo>
                <a:lnTo>
                  <a:pt x="4234153" y="6407150"/>
                </a:lnTo>
                <a:lnTo>
                  <a:pt x="4217357" y="6448425"/>
                </a:lnTo>
                <a:lnTo>
                  <a:pt x="4198882" y="6488112"/>
                </a:lnTo>
                <a:lnTo>
                  <a:pt x="4180406" y="6523037"/>
                </a:lnTo>
                <a:lnTo>
                  <a:pt x="4160251" y="6561137"/>
                </a:lnTo>
                <a:lnTo>
                  <a:pt x="4140096" y="6597650"/>
                </a:lnTo>
                <a:lnTo>
                  <a:pt x="4123300" y="6640512"/>
                </a:lnTo>
                <a:lnTo>
                  <a:pt x="4106504" y="6683375"/>
                </a:lnTo>
                <a:lnTo>
                  <a:pt x="4096426" y="6735762"/>
                </a:lnTo>
                <a:lnTo>
                  <a:pt x="4088029" y="6791325"/>
                </a:lnTo>
                <a:lnTo>
                  <a:pt x="4082989" y="6858000"/>
                </a:lnTo>
                <a:lnTo>
                  <a:pt x="0" y="6858000"/>
                </a:lnTo>
                <a:close/>
              </a:path>
            </a:pathLst>
          </a:custGeom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09E572F-9CDC-4214-9D42-FF00176495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417162" cy="6858000"/>
          </a:xfrm>
          <a:custGeom>
            <a:avLst/>
            <a:gdLst>
              <a:gd name="connsiteX0" fmla="*/ 4417162 w 4417162"/>
              <a:gd name="connsiteY0" fmla="*/ 0 h 6858000"/>
              <a:gd name="connsiteX1" fmla="*/ 334174 w 4417162"/>
              <a:gd name="connsiteY1" fmla="*/ 0 h 6858000"/>
              <a:gd name="connsiteX2" fmla="*/ 334173 w 4417162"/>
              <a:gd name="connsiteY2" fmla="*/ 0 h 6858000"/>
              <a:gd name="connsiteX3" fmla="*/ 189795 w 4417162"/>
              <a:gd name="connsiteY3" fmla="*/ 0 h 6858000"/>
              <a:gd name="connsiteX4" fmla="*/ 184756 w 4417162"/>
              <a:gd name="connsiteY4" fmla="*/ 66675 h 6858000"/>
              <a:gd name="connsiteX5" fmla="*/ 176358 w 4417162"/>
              <a:gd name="connsiteY5" fmla="*/ 122237 h 6858000"/>
              <a:gd name="connsiteX6" fmla="*/ 166281 w 4417162"/>
              <a:gd name="connsiteY6" fmla="*/ 174625 h 6858000"/>
              <a:gd name="connsiteX7" fmla="*/ 149485 w 4417162"/>
              <a:gd name="connsiteY7" fmla="*/ 217487 h 6858000"/>
              <a:gd name="connsiteX8" fmla="*/ 132689 w 4417162"/>
              <a:gd name="connsiteY8" fmla="*/ 260350 h 6858000"/>
              <a:gd name="connsiteX9" fmla="*/ 112534 w 4417162"/>
              <a:gd name="connsiteY9" fmla="*/ 296862 h 6858000"/>
              <a:gd name="connsiteX10" fmla="*/ 92379 w 4417162"/>
              <a:gd name="connsiteY10" fmla="*/ 334962 h 6858000"/>
              <a:gd name="connsiteX11" fmla="*/ 73903 w 4417162"/>
              <a:gd name="connsiteY11" fmla="*/ 369887 h 6858000"/>
              <a:gd name="connsiteX12" fmla="*/ 55427 w 4417162"/>
              <a:gd name="connsiteY12" fmla="*/ 409575 h 6858000"/>
              <a:gd name="connsiteX13" fmla="*/ 38632 w 4417162"/>
              <a:gd name="connsiteY13" fmla="*/ 450850 h 6858000"/>
              <a:gd name="connsiteX14" fmla="*/ 23515 w 4417162"/>
              <a:gd name="connsiteY14" fmla="*/ 496887 h 6858000"/>
              <a:gd name="connsiteX15" fmla="*/ 11758 w 4417162"/>
              <a:gd name="connsiteY15" fmla="*/ 546100 h 6858000"/>
              <a:gd name="connsiteX16" fmla="*/ 3359 w 4417162"/>
              <a:gd name="connsiteY16" fmla="*/ 606425 h 6858000"/>
              <a:gd name="connsiteX17" fmla="*/ 0 w 4417162"/>
              <a:gd name="connsiteY17" fmla="*/ 673100 h 6858000"/>
              <a:gd name="connsiteX18" fmla="*/ 3359 w 4417162"/>
              <a:gd name="connsiteY18" fmla="*/ 744537 h 6858000"/>
              <a:gd name="connsiteX19" fmla="*/ 11758 w 4417162"/>
              <a:gd name="connsiteY19" fmla="*/ 801687 h 6858000"/>
              <a:gd name="connsiteX20" fmla="*/ 23515 w 4417162"/>
              <a:gd name="connsiteY20" fmla="*/ 854075 h 6858000"/>
              <a:gd name="connsiteX21" fmla="*/ 38632 w 4417162"/>
              <a:gd name="connsiteY21" fmla="*/ 901700 h 6858000"/>
              <a:gd name="connsiteX22" fmla="*/ 55427 w 4417162"/>
              <a:gd name="connsiteY22" fmla="*/ 942975 h 6858000"/>
              <a:gd name="connsiteX23" fmla="*/ 75583 w 4417162"/>
              <a:gd name="connsiteY23" fmla="*/ 981075 h 6858000"/>
              <a:gd name="connsiteX24" fmla="*/ 95738 w 4417162"/>
              <a:gd name="connsiteY24" fmla="*/ 1017587 h 6858000"/>
              <a:gd name="connsiteX25" fmla="*/ 115893 w 4417162"/>
              <a:gd name="connsiteY25" fmla="*/ 1055687 h 6858000"/>
              <a:gd name="connsiteX26" fmla="*/ 134368 w 4417162"/>
              <a:gd name="connsiteY26" fmla="*/ 1095375 h 6858000"/>
              <a:gd name="connsiteX27" fmla="*/ 152844 w 4417162"/>
              <a:gd name="connsiteY27" fmla="*/ 1136650 h 6858000"/>
              <a:gd name="connsiteX28" fmla="*/ 167960 w 4417162"/>
              <a:gd name="connsiteY28" fmla="*/ 1182687 h 6858000"/>
              <a:gd name="connsiteX29" fmla="*/ 178038 w 4417162"/>
              <a:gd name="connsiteY29" fmla="*/ 1235075 h 6858000"/>
              <a:gd name="connsiteX30" fmla="*/ 188115 w 4417162"/>
              <a:gd name="connsiteY30" fmla="*/ 1295400 h 6858000"/>
              <a:gd name="connsiteX31" fmla="*/ 189795 w 4417162"/>
              <a:gd name="connsiteY31" fmla="*/ 1363662 h 6858000"/>
              <a:gd name="connsiteX32" fmla="*/ 188115 w 4417162"/>
              <a:gd name="connsiteY32" fmla="*/ 1431925 h 6858000"/>
              <a:gd name="connsiteX33" fmla="*/ 178038 w 4417162"/>
              <a:gd name="connsiteY33" fmla="*/ 1492250 h 6858000"/>
              <a:gd name="connsiteX34" fmla="*/ 167960 w 4417162"/>
              <a:gd name="connsiteY34" fmla="*/ 1544637 h 6858000"/>
              <a:gd name="connsiteX35" fmla="*/ 152844 w 4417162"/>
              <a:gd name="connsiteY35" fmla="*/ 1589087 h 6858000"/>
              <a:gd name="connsiteX36" fmla="*/ 134368 w 4417162"/>
              <a:gd name="connsiteY36" fmla="*/ 1631950 h 6858000"/>
              <a:gd name="connsiteX37" fmla="*/ 115893 w 4417162"/>
              <a:gd name="connsiteY37" fmla="*/ 1671637 h 6858000"/>
              <a:gd name="connsiteX38" fmla="*/ 95738 w 4417162"/>
              <a:gd name="connsiteY38" fmla="*/ 1708150 h 6858000"/>
              <a:gd name="connsiteX39" fmla="*/ 75583 w 4417162"/>
              <a:gd name="connsiteY39" fmla="*/ 1743075 h 6858000"/>
              <a:gd name="connsiteX40" fmla="*/ 55427 w 4417162"/>
              <a:gd name="connsiteY40" fmla="*/ 1782762 h 6858000"/>
              <a:gd name="connsiteX41" fmla="*/ 38632 w 4417162"/>
              <a:gd name="connsiteY41" fmla="*/ 1824037 h 6858000"/>
              <a:gd name="connsiteX42" fmla="*/ 23515 w 4417162"/>
              <a:gd name="connsiteY42" fmla="*/ 1870075 h 6858000"/>
              <a:gd name="connsiteX43" fmla="*/ 11758 w 4417162"/>
              <a:gd name="connsiteY43" fmla="*/ 1922462 h 6858000"/>
              <a:gd name="connsiteX44" fmla="*/ 3359 w 4417162"/>
              <a:gd name="connsiteY44" fmla="*/ 1982787 h 6858000"/>
              <a:gd name="connsiteX45" fmla="*/ 0 w 4417162"/>
              <a:gd name="connsiteY45" fmla="*/ 2051050 h 6858000"/>
              <a:gd name="connsiteX46" fmla="*/ 3359 w 4417162"/>
              <a:gd name="connsiteY46" fmla="*/ 2119312 h 6858000"/>
              <a:gd name="connsiteX47" fmla="*/ 11758 w 4417162"/>
              <a:gd name="connsiteY47" fmla="*/ 2179637 h 6858000"/>
              <a:gd name="connsiteX48" fmla="*/ 23515 w 4417162"/>
              <a:gd name="connsiteY48" fmla="*/ 2232025 h 6858000"/>
              <a:gd name="connsiteX49" fmla="*/ 38632 w 4417162"/>
              <a:gd name="connsiteY49" fmla="*/ 2278062 h 6858000"/>
              <a:gd name="connsiteX50" fmla="*/ 55427 w 4417162"/>
              <a:gd name="connsiteY50" fmla="*/ 2319337 h 6858000"/>
              <a:gd name="connsiteX51" fmla="*/ 75583 w 4417162"/>
              <a:gd name="connsiteY51" fmla="*/ 2359025 h 6858000"/>
              <a:gd name="connsiteX52" fmla="*/ 95738 w 4417162"/>
              <a:gd name="connsiteY52" fmla="*/ 2395537 h 6858000"/>
              <a:gd name="connsiteX53" fmla="*/ 115893 w 4417162"/>
              <a:gd name="connsiteY53" fmla="*/ 2433637 h 6858000"/>
              <a:gd name="connsiteX54" fmla="*/ 134368 w 4417162"/>
              <a:gd name="connsiteY54" fmla="*/ 2471737 h 6858000"/>
              <a:gd name="connsiteX55" fmla="*/ 152844 w 4417162"/>
              <a:gd name="connsiteY55" fmla="*/ 2513012 h 6858000"/>
              <a:gd name="connsiteX56" fmla="*/ 167960 w 4417162"/>
              <a:gd name="connsiteY56" fmla="*/ 2560637 h 6858000"/>
              <a:gd name="connsiteX57" fmla="*/ 178038 w 4417162"/>
              <a:gd name="connsiteY57" fmla="*/ 2613025 h 6858000"/>
              <a:gd name="connsiteX58" fmla="*/ 188115 w 4417162"/>
              <a:gd name="connsiteY58" fmla="*/ 2671762 h 6858000"/>
              <a:gd name="connsiteX59" fmla="*/ 189795 w 4417162"/>
              <a:gd name="connsiteY59" fmla="*/ 2741612 h 6858000"/>
              <a:gd name="connsiteX60" fmla="*/ 188115 w 4417162"/>
              <a:gd name="connsiteY60" fmla="*/ 2809875 h 6858000"/>
              <a:gd name="connsiteX61" fmla="*/ 178038 w 4417162"/>
              <a:gd name="connsiteY61" fmla="*/ 2868612 h 6858000"/>
              <a:gd name="connsiteX62" fmla="*/ 167960 w 4417162"/>
              <a:gd name="connsiteY62" fmla="*/ 2922587 h 6858000"/>
              <a:gd name="connsiteX63" fmla="*/ 152844 w 4417162"/>
              <a:gd name="connsiteY63" fmla="*/ 2967037 h 6858000"/>
              <a:gd name="connsiteX64" fmla="*/ 134368 w 4417162"/>
              <a:gd name="connsiteY64" fmla="*/ 3009900 h 6858000"/>
              <a:gd name="connsiteX65" fmla="*/ 115893 w 4417162"/>
              <a:gd name="connsiteY65" fmla="*/ 3046412 h 6858000"/>
              <a:gd name="connsiteX66" fmla="*/ 95738 w 4417162"/>
              <a:gd name="connsiteY66" fmla="*/ 3084512 h 6858000"/>
              <a:gd name="connsiteX67" fmla="*/ 75583 w 4417162"/>
              <a:gd name="connsiteY67" fmla="*/ 3121025 h 6858000"/>
              <a:gd name="connsiteX68" fmla="*/ 55427 w 4417162"/>
              <a:gd name="connsiteY68" fmla="*/ 3160712 h 6858000"/>
              <a:gd name="connsiteX69" fmla="*/ 38632 w 4417162"/>
              <a:gd name="connsiteY69" fmla="*/ 3201987 h 6858000"/>
              <a:gd name="connsiteX70" fmla="*/ 23515 w 4417162"/>
              <a:gd name="connsiteY70" fmla="*/ 3248025 h 6858000"/>
              <a:gd name="connsiteX71" fmla="*/ 11758 w 4417162"/>
              <a:gd name="connsiteY71" fmla="*/ 3300412 h 6858000"/>
              <a:gd name="connsiteX72" fmla="*/ 3359 w 4417162"/>
              <a:gd name="connsiteY72" fmla="*/ 3360737 h 6858000"/>
              <a:gd name="connsiteX73" fmla="*/ 0 w 4417162"/>
              <a:gd name="connsiteY73" fmla="*/ 3427412 h 6858000"/>
              <a:gd name="connsiteX74" fmla="*/ 3359 w 4417162"/>
              <a:gd name="connsiteY74" fmla="*/ 3497262 h 6858000"/>
              <a:gd name="connsiteX75" fmla="*/ 11758 w 4417162"/>
              <a:gd name="connsiteY75" fmla="*/ 3557587 h 6858000"/>
              <a:gd name="connsiteX76" fmla="*/ 23515 w 4417162"/>
              <a:gd name="connsiteY76" fmla="*/ 3609975 h 6858000"/>
              <a:gd name="connsiteX77" fmla="*/ 38632 w 4417162"/>
              <a:gd name="connsiteY77" fmla="*/ 3656012 h 6858000"/>
              <a:gd name="connsiteX78" fmla="*/ 55427 w 4417162"/>
              <a:gd name="connsiteY78" fmla="*/ 3697287 h 6858000"/>
              <a:gd name="connsiteX79" fmla="*/ 75583 w 4417162"/>
              <a:gd name="connsiteY79" fmla="*/ 3736975 h 6858000"/>
              <a:gd name="connsiteX80" fmla="*/ 115893 w 4417162"/>
              <a:gd name="connsiteY80" fmla="*/ 3811587 h 6858000"/>
              <a:gd name="connsiteX81" fmla="*/ 134368 w 4417162"/>
              <a:gd name="connsiteY81" fmla="*/ 3848100 h 6858000"/>
              <a:gd name="connsiteX82" fmla="*/ 152844 w 4417162"/>
              <a:gd name="connsiteY82" fmla="*/ 3890962 h 6858000"/>
              <a:gd name="connsiteX83" fmla="*/ 167960 w 4417162"/>
              <a:gd name="connsiteY83" fmla="*/ 3935412 h 6858000"/>
              <a:gd name="connsiteX84" fmla="*/ 178038 w 4417162"/>
              <a:gd name="connsiteY84" fmla="*/ 3987800 h 6858000"/>
              <a:gd name="connsiteX85" fmla="*/ 188115 w 4417162"/>
              <a:gd name="connsiteY85" fmla="*/ 4048125 h 6858000"/>
              <a:gd name="connsiteX86" fmla="*/ 189795 w 4417162"/>
              <a:gd name="connsiteY86" fmla="*/ 4116387 h 6858000"/>
              <a:gd name="connsiteX87" fmla="*/ 188115 w 4417162"/>
              <a:gd name="connsiteY87" fmla="*/ 4186237 h 6858000"/>
              <a:gd name="connsiteX88" fmla="*/ 178038 w 4417162"/>
              <a:gd name="connsiteY88" fmla="*/ 4244975 h 6858000"/>
              <a:gd name="connsiteX89" fmla="*/ 167960 w 4417162"/>
              <a:gd name="connsiteY89" fmla="*/ 4297362 h 6858000"/>
              <a:gd name="connsiteX90" fmla="*/ 152844 w 4417162"/>
              <a:gd name="connsiteY90" fmla="*/ 4343400 h 6858000"/>
              <a:gd name="connsiteX91" fmla="*/ 134368 w 4417162"/>
              <a:gd name="connsiteY91" fmla="*/ 4386262 h 6858000"/>
              <a:gd name="connsiteX92" fmla="*/ 115893 w 4417162"/>
              <a:gd name="connsiteY92" fmla="*/ 4424362 h 6858000"/>
              <a:gd name="connsiteX93" fmla="*/ 75583 w 4417162"/>
              <a:gd name="connsiteY93" fmla="*/ 4498975 h 6858000"/>
              <a:gd name="connsiteX94" fmla="*/ 55427 w 4417162"/>
              <a:gd name="connsiteY94" fmla="*/ 4537075 h 6858000"/>
              <a:gd name="connsiteX95" fmla="*/ 38632 w 4417162"/>
              <a:gd name="connsiteY95" fmla="*/ 4579937 h 6858000"/>
              <a:gd name="connsiteX96" fmla="*/ 23515 w 4417162"/>
              <a:gd name="connsiteY96" fmla="*/ 4625975 h 6858000"/>
              <a:gd name="connsiteX97" fmla="*/ 11758 w 4417162"/>
              <a:gd name="connsiteY97" fmla="*/ 4678362 h 6858000"/>
              <a:gd name="connsiteX98" fmla="*/ 3359 w 4417162"/>
              <a:gd name="connsiteY98" fmla="*/ 4738687 h 6858000"/>
              <a:gd name="connsiteX99" fmla="*/ 0 w 4417162"/>
              <a:gd name="connsiteY99" fmla="*/ 4806950 h 6858000"/>
              <a:gd name="connsiteX100" fmla="*/ 3359 w 4417162"/>
              <a:gd name="connsiteY100" fmla="*/ 4875212 h 6858000"/>
              <a:gd name="connsiteX101" fmla="*/ 11758 w 4417162"/>
              <a:gd name="connsiteY101" fmla="*/ 4935537 h 6858000"/>
              <a:gd name="connsiteX102" fmla="*/ 23515 w 4417162"/>
              <a:gd name="connsiteY102" fmla="*/ 4987925 h 6858000"/>
              <a:gd name="connsiteX103" fmla="*/ 38632 w 4417162"/>
              <a:gd name="connsiteY103" fmla="*/ 5033962 h 6858000"/>
              <a:gd name="connsiteX104" fmla="*/ 55427 w 4417162"/>
              <a:gd name="connsiteY104" fmla="*/ 5075237 h 6858000"/>
              <a:gd name="connsiteX105" fmla="*/ 75583 w 4417162"/>
              <a:gd name="connsiteY105" fmla="*/ 5114925 h 6858000"/>
              <a:gd name="connsiteX106" fmla="*/ 95738 w 4417162"/>
              <a:gd name="connsiteY106" fmla="*/ 5149850 h 6858000"/>
              <a:gd name="connsiteX107" fmla="*/ 115893 w 4417162"/>
              <a:gd name="connsiteY107" fmla="*/ 5186362 h 6858000"/>
              <a:gd name="connsiteX108" fmla="*/ 134368 w 4417162"/>
              <a:gd name="connsiteY108" fmla="*/ 5226050 h 6858000"/>
              <a:gd name="connsiteX109" fmla="*/ 152844 w 4417162"/>
              <a:gd name="connsiteY109" fmla="*/ 5268912 h 6858000"/>
              <a:gd name="connsiteX110" fmla="*/ 167960 w 4417162"/>
              <a:gd name="connsiteY110" fmla="*/ 5313362 h 6858000"/>
              <a:gd name="connsiteX111" fmla="*/ 178038 w 4417162"/>
              <a:gd name="connsiteY111" fmla="*/ 5365750 h 6858000"/>
              <a:gd name="connsiteX112" fmla="*/ 188115 w 4417162"/>
              <a:gd name="connsiteY112" fmla="*/ 5426075 h 6858000"/>
              <a:gd name="connsiteX113" fmla="*/ 189795 w 4417162"/>
              <a:gd name="connsiteY113" fmla="*/ 5494337 h 6858000"/>
              <a:gd name="connsiteX114" fmla="*/ 188115 w 4417162"/>
              <a:gd name="connsiteY114" fmla="*/ 5562600 h 6858000"/>
              <a:gd name="connsiteX115" fmla="*/ 178038 w 4417162"/>
              <a:gd name="connsiteY115" fmla="*/ 5622925 h 6858000"/>
              <a:gd name="connsiteX116" fmla="*/ 167960 w 4417162"/>
              <a:gd name="connsiteY116" fmla="*/ 5675312 h 6858000"/>
              <a:gd name="connsiteX117" fmla="*/ 152844 w 4417162"/>
              <a:gd name="connsiteY117" fmla="*/ 5721350 h 6858000"/>
              <a:gd name="connsiteX118" fmla="*/ 134368 w 4417162"/>
              <a:gd name="connsiteY118" fmla="*/ 5762625 h 6858000"/>
              <a:gd name="connsiteX119" fmla="*/ 115893 w 4417162"/>
              <a:gd name="connsiteY119" fmla="*/ 5802312 h 6858000"/>
              <a:gd name="connsiteX120" fmla="*/ 95738 w 4417162"/>
              <a:gd name="connsiteY120" fmla="*/ 5840412 h 6858000"/>
              <a:gd name="connsiteX121" fmla="*/ 75583 w 4417162"/>
              <a:gd name="connsiteY121" fmla="*/ 5876925 h 6858000"/>
              <a:gd name="connsiteX122" fmla="*/ 55427 w 4417162"/>
              <a:gd name="connsiteY122" fmla="*/ 5915025 h 6858000"/>
              <a:gd name="connsiteX123" fmla="*/ 38632 w 4417162"/>
              <a:gd name="connsiteY123" fmla="*/ 5956300 h 6858000"/>
              <a:gd name="connsiteX124" fmla="*/ 23515 w 4417162"/>
              <a:gd name="connsiteY124" fmla="*/ 6003925 h 6858000"/>
              <a:gd name="connsiteX125" fmla="*/ 11758 w 4417162"/>
              <a:gd name="connsiteY125" fmla="*/ 6056312 h 6858000"/>
              <a:gd name="connsiteX126" fmla="*/ 3359 w 4417162"/>
              <a:gd name="connsiteY126" fmla="*/ 6113462 h 6858000"/>
              <a:gd name="connsiteX127" fmla="*/ 0 w 4417162"/>
              <a:gd name="connsiteY127" fmla="*/ 6183312 h 6858000"/>
              <a:gd name="connsiteX128" fmla="*/ 3359 w 4417162"/>
              <a:gd name="connsiteY128" fmla="*/ 6251575 h 6858000"/>
              <a:gd name="connsiteX129" fmla="*/ 11758 w 4417162"/>
              <a:gd name="connsiteY129" fmla="*/ 6311900 h 6858000"/>
              <a:gd name="connsiteX130" fmla="*/ 23515 w 4417162"/>
              <a:gd name="connsiteY130" fmla="*/ 6361112 h 6858000"/>
              <a:gd name="connsiteX131" fmla="*/ 38632 w 4417162"/>
              <a:gd name="connsiteY131" fmla="*/ 6407150 h 6858000"/>
              <a:gd name="connsiteX132" fmla="*/ 55427 w 4417162"/>
              <a:gd name="connsiteY132" fmla="*/ 6448425 h 6858000"/>
              <a:gd name="connsiteX133" fmla="*/ 73903 w 4417162"/>
              <a:gd name="connsiteY133" fmla="*/ 6488112 h 6858000"/>
              <a:gd name="connsiteX134" fmla="*/ 92379 w 4417162"/>
              <a:gd name="connsiteY134" fmla="*/ 6523037 h 6858000"/>
              <a:gd name="connsiteX135" fmla="*/ 112534 w 4417162"/>
              <a:gd name="connsiteY135" fmla="*/ 6561137 h 6858000"/>
              <a:gd name="connsiteX136" fmla="*/ 132689 w 4417162"/>
              <a:gd name="connsiteY136" fmla="*/ 6597650 h 6858000"/>
              <a:gd name="connsiteX137" fmla="*/ 149485 w 4417162"/>
              <a:gd name="connsiteY137" fmla="*/ 6640512 h 6858000"/>
              <a:gd name="connsiteX138" fmla="*/ 166281 w 4417162"/>
              <a:gd name="connsiteY138" fmla="*/ 6683375 h 6858000"/>
              <a:gd name="connsiteX139" fmla="*/ 176358 w 4417162"/>
              <a:gd name="connsiteY139" fmla="*/ 6735762 h 6858000"/>
              <a:gd name="connsiteX140" fmla="*/ 184756 w 4417162"/>
              <a:gd name="connsiteY140" fmla="*/ 6791325 h 6858000"/>
              <a:gd name="connsiteX141" fmla="*/ 189795 w 4417162"/>
              <a:gd name="connsiteY141" fmla="*/ 6858000 h 6858000"/>
              <a:gd name="connsiteX142" fmla="*/ 334173 w 4417162"/>
              <a:gd name="connsiteY142" fmla="*/ 6858000 h 6858000"/>
              <a:gd name="connsiteX143" fmla="*/ 334174 w 4417162"/>
              <a:gd name="connsiteY143" fmla="*/ 6858000 h 6858000"/>
              <a:gd name="connsiteX144" fmla="*/ 4417162 w 4417162"/>
              <a:gd name="connsiteY14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4417162" h="6858000">
                <a:moveTo>
                  <a:pt x="4417162" y="0"/>
                </a:moveTo>
                <a:lnTo>
                  <a:pt x="334174" y="0"/>
                </a:lnTo>
                <a:lnTo>
                  <a:pt x="334173" y="0"/>
                </a:lnTo>
                <a:lnTo>
                  <a:pt x="189795" y="0"/>
                </a:lnTo>
                <a:lnTo>
                  <a:pt x="184756" y="66675"/>
                </a:lnTo>
                <a:lnTo>
                  <a:pt x="176358" y="122237"/>
                </a:lnTo>
                <a:lnTo>
                  <a:pt x="166281" y="174625"/>
                </a:lnTo>
                <a:lnTo>
                  <a:pt x="149485" y="217487"/>
                </a:lnTo>
                <a:lnTo>
                  <a:pt x="132689" y="260350"/>
                </a:lnTo>
                <a:lnTo>
                  <a:pt x="112534" y="296862"/>
                </a:lnTo>
                <a:lnTo>
                  <a:pt x="92379" y="334962"/>
                </a:lnTo>
                <a:lnTo>
                  <a:pt x="73903" y="369887"/>
                </a:lnTo>
                <a:lnTo>
                  <a:pt x="55427" y="409575"/>
                </a:lnTo>
                <a:lnTo>
                  <a:pt x="38632" y="450850"/>
                </a:lnTo>
                <a:lnTo>
                  <a:pt x="23515" y="496887"/>
                </a:lnTo>
                <a:lnTo>
                  <a:pt x="11758" y="546100"/>
                </a:lnTo>
                <a:lnTo>
                  <a:pt x="3359" y="606425"/>
                </a:lnTo>
                <a:lnTo>
                  <a:pt x="0" y="673100"/>
                </a:lnTo>
                <a:lnTo>
                  <a:pt x="3359" y="744537"/>
                </a:lnTo>
                <a:lnTo>
                  <a:pt x="11758" y="801687"/>
                </a:lnTo>
                <a:lnTo>
                  <a:pt x="23515" y="854075"/>
                </a:lnTo>
                <a:lnTo>
                  <a:pt x="38632" y="901700"/>
                </a:lnTo>
                <a:lnTo>
                  <a:pt x="55427" y="942975"/>
                </a:lnTo>
                <a:lnTo>
                  <a:pt x="75583" y="981075"/>
                </a:lnTo>
                <a:lnTo>
                  <a:pt x="95738" y="1017587"/>
                </a:lnTo>
                <a:lnTo>
                  <a:pt x="115893" y="1055687"/>
                </a:lnTo>
                <a:lnTo>
                  <a:pt x="134368" y="1095375"/>
                </a:lnTo>
                <a:lnTo>
                  <a:pt x="152844" y="1136650"/>
                </a:lnTo>
                <a:lnTo>
                  <a:pt x="167960" y="1182687"/>
                </a:lnTo>
                <a:lnTo>
                  <a:pt x="178038" y="1235075"/>
                </a:lnTo>
                <a:lnTo>
                  <a:pt x="188115" y="1295400"/>
                </a:lnTo>
                <a:lnTo>
                  <a:pt x="189795" y="1363662"/>
                </a:lnTo>
                <a:lnTo>
                  <a:pt x="188115" y="1431925"/>
                </a:lnTo>
                <a:lnTo>
                  <a:pt x="178038" y="1492250"/>
                </a:lnTo>
                <a:lnTo>
                  <a:pt x="167960" y="1544637"/>
                </a:lnTo>
                <a:lnTo>
                  <a:pt x="152844" y="1589087"/>
                </a:lnTo>
                <a:lnTo>
                  <a:pt x="134368" y="1631950"/>
                </a:lnTo>
                <a:lnTo>
                  <a:pt x="115893" y="1671637"/>
                </a:lnTo>
                <a:lnTo>
                  <a:pt x="95738" y="1708150"/>
                </a:lnTo>
                <a:lnTo>
                  <a:pt x="75583" y="1743075"/>
                </a:lnTo>
                <a:lnTo>
                  <a:pt x="55427" y="1782762"/>
                </a:lnTo>
                <a:lnTo>
                  <a:pt x="38632" y="1824037"/>
                </a:lnTo>
                <a:lnTo>
                  <a:pt x="23515" y="1870075"/>
                </a:lnTo>
                <a:lnTo>
                  <a:pt x="11758" y="1922462"/>
                </a:lnTo>
                <a:lnTo>
                  <a:pt x="3359" y="1982787"/>
                </a:lnTo>
                <a:lnTo>
                  <a:pt x="0" y="2051050"/>
                </a:lnTo>
                <a:lnTo>
                  <a:pt x="3359" y="2119312"/>
                </a:lnTo>
                <a:lnTo>
                  <a:pt x="11758" y="2179637"/>
                </a:lnTo>
                <a:lnTo>
                  <a:pt x="23515" y="2232025"/>
                </a:lnTo>
                <a:lnTo>
                  <a:pt x="38632" y="2278062"/>
                </a:lnTo>
                <a:lnTo>
                  <a:pt x="55427" y="2319337"/>
                </a:lnTo>
                <a:lnTo>
                  <a:pt x="75583" y="2359025"/>
                </a:lnTo>
                <a:lnTo>
                  <a:pt x="95738" y="2395537"/>
                </a:lnTo>
                <a:lnTo>
                  <a:pt x="115893" y="2433637"/>
                </a:lnTo>
                <a:lnTo>
                  <a:pt x="134368" y="2471737"/>
                </a:lnTo>
                <a:lnTo>
                  <a:pt x="152844" y="2513012"/>
                </a:lnTo>
                <a:lnTo>
                  <a:pt x="167960" y="2560637"/>
                </a:lnTo>
                <a:lnTo>
                  <a:pt x="178038" y="2613025"/>
                </a:lnTo>
                <a:lnTo>
                  <a:pt x="188115" y="2671762"/>
                </a:lnTo>
                <a:lnTo>
                  <a:pt x="189795" y="2741612"/>
                </a:lnTo>
                <a:lnTo>
                  <a:pt x="188115" y="2809875"/>
                </a:lnTo>
                <a:lnTo>
                  <a:pt x="178038" y="2868612"/>
                </a:lnTo>
                <a:lnTo>
                  <a:pt x="167960" y="2922587"/>
                </a:lnTo>
                <a:lnTo>
                  <a:pt x="152844" y="2967037"/>
                </a:lnTo>
                <a:lnTo>
                  <a:pt x="134368" y="3009900"/>
                </a:lnTo>
                <a:lnTo>
                  <a:pt x="115893" y="3046412"/>
                </a:lnTo>
                <a:lnTo>
                  <a:pt x="95738" y="3084512"/>
                </a:lnTo>
                <a:lnTo>
                  <a:pt x="75583" y="3121025"/>
                </a:lnTo>
                <a:lnTo>
                  <a:pt x="55427" y="3160712"/>
                </a:lnTo>
                <a:lnTo>
                  <a:pt x="38632" y="3201987"/>
                </a:lnTo>
                <a:lnTo>
                  <a:pt x="23515" y="3248025"/>
                </a:lnTo>
                <a:lnTo>
                  <a:pt x="11758" y="3300412"/>
                </a:lnTo>
                <a:lnTo>
                  <a:pt x="3359" y="3360737"/>
                </a:lnTo>
                <a:lnTo>
                  <a:pt x="0" y="3427412"/>
                </a:lnTo>
                <a:lnTo>
                  <a:pt x="3359" y="3497262"/>
                </a:lnTo>
                <a:lnTo>
                  <a:pt x="11758" y="3557587"/>
                </a:lnTo>
                <a:lnTo>
                  <a:pt x="23515" y="3609975"/>
                </a:lnTo>
                <a:lnTo>
                  <a:pt x="38632" y="3656012"/>
                </a:lnTo>
                <a:lnTo>
                  <a:pt x="55427" y="3697287"/>
                </a:lnTo>
                <a:lnTo>
                  <a:pt x="75583" y="3736975"/>
                </a:lnTo>
                <a:lnTo>
                  <a:pt x="115893" y="3811587"/>
                </a:lnTo>
                <a:lnTo>
                  <a:pt x="134368" y="3848100"/>
                </a:lnTo>
                <a:lnTo>
                  <a:pt x="152844" y="3890962"/>
                </a:lnTo>
                <a:lnTo>
                  <a:pt x="167960" y="3935412"/>
                </a:lnTo>
                <a:lnTo>
                  <a:pt x="178038" y="3987800"/>
                </a:lnTo>
                <a:lnTo>
                  <a:pt x="188115" y="4048125"/>
                </a:lnTo>
                <a:lnTo>
                  <a:pt x="189795" y="4116387"/>
                </a:lnTo>
                <a:lnTo>
                  <a:pt x="188115" y="4186237"/>
                </a:lnTo>
                <a:lnTo>
                  <a:pt x="178038" y="4244975"/>
                </a:lnTo>
                <a:lnTo>
                  <a:pt x="167960" y="4297362"/>
                </a:lnTo>
                <a:lnTo>
                  <a:pt x="152844" y="4343400"/>
                </a:lnTo>
                <a:lnTo>
                  <a:pt x="134368" y="4386262"/>
                </a:lnTo>
                <a:lnTo>
                  <a:pt x="115893" y="4424362"/>
                </a:lnTo>
                <a:lnTo>
                  <a:pt x="75583" y="4498975"/>
                </a:lnTo>
                <a:lnTo>
                  <a:pt x="55427" y="4537075"/>
                </a:lnTo>
                <a:lnTo>
                  <a:pt x="38632" y="4579937"/>
                </a:lnTo>
                <a:lnTo>
                  <a:pt x="23515" y="4625975"/>
                </a:lnTo>
                <a:lnTo>
                  <a:pt x="11758" y="4678362"/>
                </a:lnTo>
                <a:lnTo>
                  <a:pt x="3359" y="4738687"/>
                </a:lnTo>
                <a:lnTo>
                  <a:pt x="0" y="4806950"/>
                </a:lnTo>
                <a:lnTo>
                  <a:pt x="3359" y="4875212"/>
                </a:lnTo>
                <a:lnTo>
                  <a:pt x="11758" y="4935537"/>
                </a:lnTo>
                <a:lnTo>
                  <a:pt x="23515" y="4987925"/>
                </a:lnTo>
                <a:lnTo>
                  <a:pt x="38632" y="5033962"/>
                </a:lnTo>
                <a:lnTo>
                  <a:pt x="55427" y="5075237"/>
                </a:lnTo>
                <a:lnTo>
                  <a:pt x="75583" y="5114925"/>
                </a:lnTo>
                <a:lnTo>
                  <a:pt x="95738" y="5149850"/>
                </a:lnTo>
                <a:lnTo>
                  <a:pt x="115893" y="5186362"/>
                </a:lnTo>
                <a:lnTo>
                  <a:pt x="134368" y="5226050"/>
                </a:lnTo>
                <a:lnTo>
                  <a:pt x="152844" y="5268912"/>
                </a:lnTo>
                <a:lnTo>
                  <a:pt x="167960" y="5313362"/>
                </a:lnTo>
                <a:lnTo>
                  <a:pt x="178038" y="5365750"/>
                </a:lnTo>
                <a:lnTo>
                  <a:pt x="188115" y="5426075"/>
                </a:lnTo>
                <a:lnTo>
                  <a:pt x="189795" y="5494337"/>
                </a:lnTo>
                <a:lnTo>
                  <a:pt x="188115" y="5562600"/>
                </a:lnTo>
                <a:lnTo>
                  <a:pt x="178038" y="5622925"/>
                </a:lnTo>
                <a:lnTo>
                  <a:pt x="167960" y="5675312"/>
                </a:lnTo>
                <a:lnTo>
                  <a:pt x="152844" y="5721350"/>
                </a:lnTo>
                <a:lnTo>
                  <a:pt x="134368" y="5762625"/>
                </a:lnTo>
                <a:lnTo>
                  <a:pt x="115893" y="5802312"/>
                </a:lnTo>
                <a:lnTo>
                  <a:pt x="95738" y="5840412"/>
                </a:lnTo>
                <a:lnTo>
                  <a:pt x="75583" y="5876925"/>
                </a:lnTo>
                <a:lnTo>
                  <a:pt x="55427" y="5915025"/>
                </a:lnTo>
                <a:lnTo>
                  <a:pt x="38632" y="5956300"/>
                </a:lnTo>
                <a:lnTo>
                  <a:pt x="23515" y="6003925"/>
                </a:lnTo>
                <a:lnTo>
                  <a:pt x="11758" y="6056312"/>
                </a:lnTo>
                <a:lnTo>
                  <a:pt x="3359" y="6113462"/>
                </a:lnTo>
                <a:lnTo>
                  <a:pt x="0" y="6183312"/>
                </a:lnTo>
                <a:lnTo>
                  <a:pt x="3359" y="6251575"/>
                </a:lnTo>
                <a:lnTo>
                  <a:pt x="11758" y="6311900"/>
                </a:lnTo>
                <a:lnTo>
                  <a:pt x="23515" y="6361112"/>
                </a:lnTo>
                <a:lnTo>
                  <a:pt x="38632" y="6407150"/>
                </a:lnTo>
                <a:lnTo>
                  <a:pt x="55427" y="6448425"/>
                </a:lnTo>
                <a:lnTo>
                  <a:pt x="73903" y="6488112"/>
                </a:lnTo>
                <a:lnTo>
                  <a:pt x="92379" y="6523037"/>
                </a:lnTo>
                <a:lnTo>
                  <a:pt x="112534" y="6561137"/>
                </a:lnTo>
                <a:lnTo>
                  <a:pt x="132689" y="6597650"/>
                </a:lnTo>
                <a:lnTo>
                  <a:pt x="149485" y="6640512"/>
                </a:lnTo>
                <a:lnTo>
                  <a:pt x="166281" y="6683375"/>
                </a:lnTo>
                <a:lnTo>
                  <a:pt x="176358" y="6735762"/>
                </a:lnTo>
                <a:lnTo>
                  <a:pt x="184756" y="6791325"/>
                </a:lnTo>
                <a:lnTo>
                  <a:pt x="189795" y="6858000"/>
                </a:lnTo>
                <a:lnTo>
                  <a:pt x="334173" y="6858000"/>
                </a:lnTo>
                <a:lnTo>
                  <a:pt x="334174" y="6858000"/>
                </a:lnTo>
                <a:lnTo>
                  <a:pt x="4417162" y="6858000"/>
                </a:lnTo>
                <a:close/>
              </a:path>
            </a:pathLst>
          </a:custGeom>
          <a:solidFill>
            <a:schemeClr val="accent1">
              <a:lumMod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1D73B5-54C2-41D0-832B-4E66E19283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1" y="723406"/>
            <a:ext cx="3234018" cy="3826728"/>
          </a:xfrm>
        </p:spPr>
        <p:txBody>
          <a:bodyPr anchor="b">
            <a:normAutofit fontScale="90000"/>
          </a:bodyPr>
          <a:lstStyle/>
          <a:p>
            <a:r>
              <a:rPr lang="en-US" sz="6400" b="1" dirty="0"/>
              <a:t>Drone Flight time calculator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CE0F6F-3E13-449E-85FF-97EDF0AB4F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8454" y="4778734"/>
            <a:ext cx="3220917" cy="1452160"/>
          </a:xfrm>
        </p:spPr>
        <p:txBody>
          <a:bodyPr anchor="t">
            <a:normAutofit/>
          </a:bodyPr>
          <a:lstStyle/>
          <a:p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Dr. Mostafa Elhosseini</a:t>
            </a:r>
          </a:p>
          <a:p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Professor at Mansoura University</a:t>
            </a:r>
          </a:p>
          <a:p>
            <a:r>
              <a:rPr lang="en-US" sz="2000">
                <a:solidFill>
                  <a:schemeClr val="tx1">
                    <a:alpha val="60000"/>
                  </a:schemeClr>
                </a:solidFill>
                <a:hlinkClick r:id="rId2"/>
              </a:rPr>
              <a:t>melhosseini@gmail.com</a:t>
            </a: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 </a:t>
            </a:r>
          </a:p>
        </p:txBody>
      </p:sp>
      <p:pic>
        <p:nvPicPr>
          <p:cNvPr id="6" name="Picture 5" descr="A picture containing linedrawing&#10;&#10;Description automatically generated">
            <a:extLst>
              <a:ext uri="{FF2B5EF4-FFF2-40B4-BE49-F238E27FC236}">
                <a16:creationId xmlns:a16="http://schemas.microsoft.com/office/drawing/2014/main" id="{F59B000E-2361-4E71-874D-1FAD433AA8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6251" y="1489332"/>
            <a:ext cx="6631341" cy="387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5441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B82BA-3DE8-49C7-AF50-6BD96B2C8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|</a:t>
            </a:r>
            <a:r>
              <a:rPr lang="en-US" dirty="0"/>
              <a:t> </a:t>
            </a:r>
            <a:r>
              <a:rPr lang="en-US" b="1" dirty="0"/>
              <a:t>Various flying modes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392F1-18F2-4740-8462-C66E197DF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Clr>
                <a:srgbClr val="FF0000"/>
              </a:buClr>
              <a:buFont typeface="Calibri" panose="020F0502020204030204" pitchFamily="34" charset="0"/>
              <a:buChar char="≡"/>
            </a:pPr>
            <a:r>
              <a:rPr lang="en-US" dirty="0"/>
              <a:t>Time calculated with these equations might differ from the real flight time. </a:t>
            </a:r>
          </a:p>
          <a:p>
            <a:pPr marL="285750" indent="-285750">
              <a:buClr>
                <a:srgbClr val="FF0000"/>
              </a:buClr>
              <a:buFont typeface="Calibri" panose="020F0502020204030204" pitchFamily="34" charset="0"/>
              <a:buChar char="≡"/>
            </a:pPr>
            <a:r>
              <a:rPr lang="en-US" dirty="0"/>
              <a:t>We </a:t>
            </a:r>
            <a:r>
              <a:rPr lang="en-US" b="1" dirty="0"/>
              <a:t>assume</a:t>
            </a:r>
            <a:r>
              <a:rPr lang="en-US" dirty="0"/>
              <a:t> that your drone </a:t>
            </a:r>
            <a:r>
              <a:rPr lang="en-US" b="1" dirty="0"/>
              <a:t>mostly hovers in the air </a:t>
            </a:r>
            <a:r>
              <a:rPr lang="en-US" dirty="0"/>
              <a:t>- every time it performs some elaborate maneuvers, one of the motors has to work faster and hence uses up more current</a:t>
            </a:r>
          </a:p>
          <a:p>
            <a:pPr marL="285750" indent="-285750">
              <a:buClr>
                <a:srgbClr val="FF0000"/>
              </a:buClr>
              <a:buFont typeface="Calibri" panose="020F0502020204030204" pitchFamily="34" charset="0"/>
              <a:buChar char="≡"/>
            </a:pPr>
            <a:r>
              <a:rPr lang="en-US" dirty="0"/>
              <a:t>If your drone only moves around slightly - for example, during aerial photography - the flight time will be about </a:t>
            </a:r>
            <a:r>
              <a:rPr lang="en-US" b="1" dirty="0"/>
              <a:t>75% of the calculated time</a:t>
            </a:r>
          </a:p>
        </p:txBody>
      </p:sp>
    </p:spTree>
    <p:extLst>
      <p:ext uri="{BB962C8B-B14F-4D97-AF65-F5344CB8AC3E}">
        <p14:creationId xmlns:p14="http://schemas.microsoft.com/office/powerpoint/2010/main" val="2881438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B82BA-3DE8-49C7-AF50-6BD96B2C8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|</a:t>
            </a:r>
            <a:r>
              <a:rPr lang="en-US" dirty="0"/>
              <a:t> </a:t>
            </a:r>
            <a:r>
              <a:rPr lang="en-US" b="1" dirty="0"/>
              <a:t>Various flying modes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392F1-18F2-4740-8462-C66E197DF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Clr>
                <a:srgbClr val="FF0000"/>
              </a:buClr>
              <a:buFont typeface="Calibri" panose="020F0502020204030204" pitchFamily="34" charset="0"/>
              <a:buChar char="≡"/>
            </a:pPr>
            <a:r>
              <a:rPr lang="en-US" dirty="0"/>
              <a:t>If your drone flies in </a:t>
            </a:r>
            <a:r>
              <a:rPr lang="en-US" b="1" dirty="0"/>
              <a:t>strong wind or moves around a lot</a:t>
            </a:r>
            <a:r>
              <a:rPr lang="en-US" dirty="0"/>
              <a:t>, the flight time will decrease to around 50%</a:t>
            </a:r>
          </a:p>
          <a:p>
            <a:pPr marL="285750" indent="-285750">
              <a:buClr>
                <a:srgbClr val="FF0000"/>
              </a:buClr>
              <a:buFont typeface="Calibri" panose="020F0502020204030204" pitchFamily="34" charset="0"/>
              <a:buChar char="≡"/>
            </a:pPr>
            <a:r>
              <a:rPr lang="en-US" dirty="0"/>
              <a:t>If you're participating in </a:t>
            </a:r>
            <a:r>
              <a:rPr lang="en-US" b="1" dirty="0"/>
              <a:t>FPV racing or flying at high throttle levels</a:t>
            </a:r>
            <a:r>
              <a:rPr lang="en-US" dirty="0"/>
              <a:t>, the flight time will decrease to </a:t>
            </a:r>
            <a:r>
              <a:rPr lang="en-US" b="1" dirty="0"/>
              <a:t>25-30%</a:t>
            </a:r>
            <a:r>
              <a:rPr lang="en-US" dirty="0"/>
              <a:t> of the calculated value</a:t>
            </a:r>
          </a:p>
          <a:p>
            <a:pPr marL="285750" indent="-285750">
              <a:buClr>
                <a:srgbClr val="FF0000"/>
              </a:buClr>
              <a:buFont typeface="Calibri" panose="020F0502020204030204" pitchFamily="34" charset="0"/>
              <a:buChar char="≡"/>
            </a:pPr>
            <a:r>
              <a:rPr lang="en-US" dirty="0"/>
              <a:t>You must always </a:t>
            </a:r>
            <a:r>
              <a:rPr lang="en-US" b="1" dirty="0"/>
              <a:t>keep your drone within your visual line-of-s</a:t>
            </a:r>
            <a:r>
              <a:rPr lang="en-US" dirty="0"/>
              <a:t>ight. This means you </a:t>
            </a:r>
            <a:r>
              <a:rPr lang="en-US" b="1" dirty="0"/>
              <a:t>can see the drone with your own eyes</a:t>
            </a:r>
            <a:r>
              <a:rPr lang="en-US" dirty="0"/>
              <a:t>, rather than through an electronic device, video screen or goggles</a:t>
            </a:r>
          </a:p>
          <a:p>
            <a:pPr marL="457200" lvl="1" indent="0">
              <a:buClr>
                <a:srgbClr val="0070C0"/>
              </a:buCl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64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B82BA-3DE8-49C7-AF50-6BD96B2C8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|</a:t>
            </a:r>
            <a:r>
              <a:rPr lang="en-US" dirty="0"/>
              <a:t> </a:t>
            </a:r>
            <a:r>
              <a:rPr lang="en-US" b="1" dirty="0"/>
              <a:t>Various flying modes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392F1-18F2-4740-8462-C66E197DF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Clr>
                <a:srgbClr val="FF0000"/>
              </a:buClr>
              <a:buFont typeface="Calibri" panose="020F0502020204030204" pitchFamily="34" charset="0"/>
              <a:buChar char="≡"/>
            </a:pPr>
            <a:r>
              <a:rPr lang="en-US" b="1" dirty="0"/>
              <a:t>First Person View (FPV)</a:t>
            </a:r>
          </a:p>
          <a:p>
            <a:pPr marL="914400" lvl="1" indent="-457200">
              <a:buClr>
                <a:srgbClr val="0070C0"/>
              </a:buClr>
              <a:buFont typeface="Calibri" panose="020F0502020204030204" pitchFamily="34" charset="0"/>
              <a:buChar char="—"/>
            </a:pPr>
            <a:r>
              <a:rPr lang="en-US" sz="2500" dirty="0"/>
              <a:t>Flying First Person View (FPV) makes use of an onboard camera that relays live video to goggles, mobile phone or tablet screen.</a:t>
            </a:r>
          </a:p>
          <a:p>
            <a:pPr marL="914400" lvl="1" indent="-457200">
              <a:buClr>
                <a:srgbClr val="0070C0"/>
              </a:buClr>
              <a:buFont typeface="Calibri" panose="020F0502020204030204" pitchFamily="34" charset="0"/>
              <a:buChar char="—"/>
            </a:pPr>
            <a:r>
              <a:rPr lang="en-US" sz="2500" dirty="0"/>
              <a:t>When you fly FPV, you can only see vision from the onboard camera. Flying FPV limits your situational awareness and may lead to disorientation. </a:t>
            </a:r>
          </a:p>
          <a:p>
            <a:pPr marL="914400" lvl="1" indent="-457200">
              <a:buClr>
                <a:srgbClr val="0070C0"/>
              </a:buClr>
              <a:buFont typeface="Calibri" panose="020F0502020204030204" pitchFamily="34" charset="0"/>
              <a:buChar char="—"/>
            </a:pPr>
            <a:r>
              <a:rPr lang="en-US" sz="2500" dirty="0"/>
              <a:t>Flying FPV increases the risk of the drone colliding with trees, people, birds or even other aircraft. </a:t>
            </a:r>
          </a:p>
          <a:p>
            <a:pPr marL="914400" lvl="1" indent="-457200">
              <a:buClr>
                <a:srgbClr val="0070C0"/>
              </a:buClr>
              <a:buFont typeface="Calibri" panose="020F0502020204030204" pitchFamily="34" charset="0"/>
              <a:buChar char="—"/>
            </a:pPr>
            <a:r>
              <a:rPr lang="en-US" sz="2500" dirty="0"/>
              <a:t>Without situational awareness, you may not be able to </a:t>
            </a:r>
            <a:r>
              <a:rPr lang="en-US" sz="2500" dirty="0" err="1"/>
              <a:t>manoeuvre</a:t>
            </a:r>
            <a:r>
              <a:rPr lang="en-US" sz="2500" dirty="0"/>
              <a:t> the drone in time to prevent a collision</a:t>
            </a:r>
          </a:p>
          <a:p>
            <a:pPr marL="914400" lvl="1" indent="-457200">
              <a:buClr>
                <a:srgbClr val="0070C0"/>
              </a:buClr>
              <a:buFont typeface="Calibri" panose="020F0502020204030204" pitchFamily="34" charset="0"/>
              <a:buChar char="—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78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B82BA-3DE8-49C7-AF50-6BD96B2C8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|</a:t>
            </a:r>
            <a:r>
              <a:rPr lang="en-US" dirty="0"/>
              <a:t> 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392F1-18F2-4740-8462-C66E197DF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Clr>
                <a:srgbClr val="FF0000"/>
              </a:buClr>
              <a:buFont typeface="Calibri" panose="020F0502020204030204" pitchFamily="34" charset="0"/>
              <a:buChar char="≡"/>
            </a:pPr>
            <a:r>
              <a:rPr lang="en-US" dirty="0"/>
              <a:t>Drone Flight Time Calculator By </a:t>
            </a:r>
            <a:r>
              <a:rPr lang="en-US" dirty="0" err="1"/>
              <a:t>Bogna</a:t>
            </a:r>
            <a:r>
              <a:rPr lang="en-US" dirty="0"/>
              <a:t> </a:t>
            </a:r>
            <a:r>
              <a:rPr lang="en-US" dirty="0" err="1"/>
              <a:t>Szyk</a:t>
            </a:r>
            <a:endParaRPr lang="en-US" dirty="0"/>
          </a:p>
          <a:p>
            <a:pPr marL="285750" indent="-285750">
              <a:buClr>
                <a:srgbClr val="FF0000"/>
              </a:buClr>
              <a:buFont typeface="Calibri" panose="020F0502020204030204" pitchFamily="34" charset="0"/>
              <a:buChar char="≡"/>
            </a:pPr>
            <a:r>
              <a:rPr lang="en-US" dirty="0">
                <a:hlinkClick r:id="rId2"/>
              </a:rPr>
              <a:t>https://www.omnicalculator.com/other/drone-flight-time</a:t>
            </a:r>
            <a:endParaRPr lang="en-US" dirty="0"/>
          </a:p>
          <a:p>
            <a:pPr marL="285750" indent="-285750">
              <a:buClr>
                <a:srgbClr val="FF0000"/>
              </a:buClr>
              <a:buFont typeface="Calibri" panose="020F0502020204030204" pitchFamily="34" charset="0"/>
              <a:buChar char="≡"/>
            </a:pPr>
            <a:r>
              <a:rPr lang="en-US" dirty="0">
                <a:hlinkClick r:id="rId3"/>
              </a:rPr>
              <a:t>https://www.casa.gov.au/drones/rules/first-person-view</a:t>
            </a:r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203800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B82BA-3DE8-49C7-AF50-6BD96B2C8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|</a:t>
            </a:r>
            <a:r>
              <a:rPr lang="en-US" dirty="0"/>
              <a:t> </a:t>
            </a:r>
            <a:r>
              <a:rPr lang="en-US" b="1" dirty="0"/>
              <a:t>Intro…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392F1-18F2-4740-8462-C66E197DF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Clr>
                <a:srgbClr val="FF0000"/>
              </a:buClr>
              <a:buFont typeface="Calibri" panose="020F0502020204030204" pitchFamily="34" charset="0"/>
              <a:buChar char="≡"/>
            </a:pPr>
            <a:r>
              <a:rPr lang="en-US" dirty="0"/>
              <a:t>Drone flight time calculator lets you experiment with relevant parameters to find the best combination for your drone</a:t>
            </a:r>
          </a:p>
        </p:txBody>
      </p:sp>
    </p:spTree>
    <p:extLst>
      <p:ext uri="{BB962C8B-B14F-4D97-AF65-F5344CB8AC3E}">
        <p14:creationId xmlns:p14="http://schemas.microsoft.com/office/powerpoint/2010/main" val="3483900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B82BA-3DE8-49C7-AF50-6BD96B2C8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|</a:t>
            </a:r>
            <a:r>
              <a:rPr lang="en-US" dirty="0"/>
              <a:t> </a:t>
            </a:r>
            <a:r>
              <a:rPr lang="en-US" b="1" dirty="0"/>
              <a:t>Drone flight time formula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46392F1-18F2-4740-8462-C66E197DF2B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285750" indent="-285750">
                  <a:buClr>
                    <a:srgbClr val="FF0000"/>
                  </a:buClr>
                  <a:buFont typeface="Calibri" panose="020F0502020204030204" pitchFamily="34" charset="0"/>
                  <a:buChar char="≡"/>
                </a:pPr>
                <a:r>
                  <a:rPr lang="en-US" dirty="0"/>
                  <a:t>Drone flight time formula</a:t>
                </a:r>
              </a:p>
              <a:p>
                <a:pPr marL="0" indent="0">
                  <a:buClr>
                    <a:srgbClr val="FF0000"/>
                  </a:buCl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𝒕𝒊𝒎𝒆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𝒄𝒂𝒑𝒂𝒄𝒊𝒕𝒚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𝒅𝒊𝒔𝒄𝒉𝒂𝒓𝒈𝒆</m:t>
                          </m:r>
                        </m:num>
                        <m:den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𝑨𝑨𝑫</m:t>
                          </m:r>
                        </m:den>
                      </m:f>
                    </m:oMath>
                  </m:oMathPara>
                </a14:m>
                <a:endParaRPr lang="en-US" b="1" dirty="0"/>
              </a:p>
              <a:p>
                <a:pPr marL="285750" indent="-285750">
                  <a:buClr>
                    <a:srgbClr val="FF0000"/>
                  </a:buClr>
                  <a:buFont typeface="Calibri" panose="020F0502020204030204" pitchFamily="34" charset="0"/>
                  <a:buChar char="≡"/>
                </a:pPr>
                <a:r>
                  <a:rPr lang="en-US" b="1" dirty="0"/>
                  <a:t>time</a:t>
                </a:r>
                <a:r>
                  <a:rPr lang="en-US" dirty="0"/>
                  <a:t> is the flight time of the drone, expressed in </a:t>
                </a:r>
                <a:r>
                  <a:rPr lang="en-US" b="1" dirty="0"/>
                  <a:t>hours</a:t>
                </a:r>
              </a:p>
              <a:p>
                <a:pPr marL="285750" indent="-285750">
                  <a:buClr>
                    <a:srgbClr val="FF0000"/>
                  </a:buClr>
                  <a:buFont typeface="Calibri" panose="020F0502020204030204" pitchFamily="34" charset="0"/>
                  <a:buChar char="≡"/>
                </a:pPr>
                <a:r>
                  <a:rPr lang="en-US" b="1" dirty="0"/>
                  <a:t>Capacity</a:t>
                </a:r>
                <a:r>
                  <a:rPr lang="en-US" dirty="0"/>
                  <a:t> is the </a:t>
                </a:r>
                <a:r>
                  <a:rPr lang="en-US" b="1" dirty="0"/>
                  <a:t>capacity of your battery</a:t>
                </a:r>
                <a:r>
                  <a:rPr lang="en-US" dirty="0"/>
                  <a:t>, expressed in </a:t>
                </a:r>
                <a:r>
                  <a:rPr lang="en-US" b="1" dirty="0"/>
                  <a:t>milliamp hours </a:t>
                </a:r>
                <a:r>
                  <a:rPr lang="en-US" dirty="0"/>
                  <a:t>(</a:t>
                </a:r>
                <a:r>
                  <a:rPr lang="en-US" dirty="0" err="1"/>
                  <a:t>mAh</a:t>
                </a:r>
                <a:r>
                  <a:rPr lang="en-US" dirty="0"/>
                  <a:t>) or </a:t>
                </a:r>
                <a:r>
                  <a:rPr lang="en-US" b="1" dirty="0"/>
                  <a:t>amp hours </a:t>
                </a:r>
                <a:r>
                  <a:rPr lang="en-US" dirty="0"/>
                  <a:t>(Ah). </a:t>
                </a:r>
              </a:p>
              <a:p>
                <a:pPr marL="796925" lvl="1" indent="-339725">
                  <a:buClr>
                    <a:srgbClr val="0070C0"/>
                  </a:buClr>
                  <a:buFont typeface="Calibri" panose="020F0502020204030204" pitchFamily="34" charset="0"/>
                  <a:buChar char="—"/>
                </a:pPr>
                <a:r>
                  <a:rPr lang="en-US" dirty="0"/>
                  <a:t>You can find this value printed on your </a:t>
                </a:r>
                <a:r>
                  <a:rPr lang="en-US" b="1" dirty="0"/>
                  <a:t>LiPo battery</a:t>
                </a:r>
                <a:r>
                  <a:rPr lang="en-US" dirty="0"/>
                  <a:t>. </a:t>
                </a:r>
              </a:p>
              <a:p>
                <a:pPr marL="796925" lvl="1" indent="-339725">
                  <a:buClr>
                    <a:srgbClr val="0070C0"/>
                  </a:buClr>
                  <a:buFont typeface="Calibri" panose="020F0502020204030204" pitchFamily="34" charset="0"/>
                  <a:buChar char="—"/>
                </a:pPr>
                <a:r>
                  <a:rPr lang="en-US" dirty="0"/>
                  <a:t>The higher the capacity, the more energy is stored in the battery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46392F1-18F2-4740-8462-C66E197DF2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381" r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8740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B82BA-3DE8-49C7-AF50-6BD96B2C8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|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Li</a:t>
            </a:r>
            <a:r>
              <a:rPr lang="en-US" dirty="0"/>
              <a:t>thium-ion </a:t>
            </a:r>
            <a:r>
              <a:rPr lang="en-US" b="1" dirty="0">
                <a:solidFill>
                  <a:srgbClr val="FF0000"/>
                </a:solidFill>
              </a:rPr>
              <a:t>po</a:t>
            </a:r>
            <a:r>
              <a:rPr lang="en-US" dirty="0"/>
              <a:t>lymer battery (</a:t>
            </a:r>
            <a:r>
              <a:rPr lang="en-US" b="1" dirty="0">
                <a:solidFill>
                  <a:srgbClr val="FF0000"/>
                </a:solidFill>
              </a:rPr>
              <a:t>LiPo</a:t>
            </a:r>
            <a:r>
              <a:rPr lang="en-US" dirty="0"/>
              <a:t>)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392F1-18F2-4740-8462-C66E197DF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Clr>
                <a:srgbClr val="FF0000"/>
              </a:buClr>
              <a:buFont typeface="Calibri" panose="020F0502020204030204" pitchFamily="34" charset="0"/>
              <a:buChar char="≡"/>
            </a:pPr>
            <a:r>
              <a:rPr lang="en-US" b="1" dirty="0"/>
              <a:t>LiPo</a:t>
            </a:r>
            <a:r>
              <a:rPr lang="en-US" dirty="0"/>
              <a:t> is a rechargeable battery of lithium-ion technology using a polymer electrolyte instead of a liquid electrolyte. </a:t>
            </a:r>
          </a:p>
          <a:p>
            <a:pPr marL="285750" indent="-285750">
              <a:buClr>
                <a:srgbClr val="FF0000"/>
              </a:buClr>
              <a:buFont typeface="Calibri" panose="020F0502020204030204" pitchFamily="34" charset="0"/>
              <a:buChar char="≡"/>
            </a:pPr>
            <a:r>
              <a:rPr lang="en-US" dirty="0"/>
              <a:t>High conductivity semisolid (gel) polymers form this electrolyte. </a:t>
            </a:r>
          </a:p>
          <a:p>
            <a:pPr marL="285750" indent="-285750">
              <a:buClr>
                <a:srgbClr val="FF0000"/>
              </a:buClr>
              <a:buFont typeface="Calibri" panose="020F0502020204030204" pitchFamily="34" charset="0"/>
              <a:buChar char="≡"/>
            </a:pPr>
            <a:r>
              <a:rPr lang="en-US" dirty="0"/>
              <a:t>These batteries provide </a:t>
            </a:r>
            <a:r>
              <a:rPr lang="en-US" b="1" dirty="0"/>
              <a:t>higher specific energy </a:t>
            </a:r>
            <a:r>
              <a:rPr lang="en-US" dirty="0"/>
              <a:t>than other lithium battery types and are </a:t>
            </a:r>
            <a:r>
              <a:rPr lang="en-US" b="1" dirty="0"/>
              <a:t>used</a:t>
            </a:r>
            <a:r>
              <a:rPr lang="en-US" dirty="0"/>
              <a:t> in applications where </a:t>
            </a:r>
            <a:r>
              <a:rPr lang="en-US" b="1" dirty="0"/>
              <a:t>weight is a critical </a:t>
            </a:r>
            <a:r>
              <a:rPr lang="en-US" dirty="0"/>
              <a:t>feature, such as </a:t>
            </a:r>
            <a:r>
              <a:rPr lang="en-US" b="1" dirty="0"/>
              <a:t>mobile devices</a:t>
            </a:r>
            <a:r>
              <a:rPr lang="en-US" dirty="0"/>
              <a:t>, </a:t>
            </a:r>
            <a:r>
              <a:rPr lang="en-US" b="1" dirty="0"/>
              <a:t>radio-controlled aircraft </a:t>
            </a:r>
            <a:r>
              <a:rPr lang="en-US" dirty="0"/>
              <a:t>and some electric vehicles</a:t>
            </a:r>
          </a:p>
        </p:txBody>
      </p:sp>
    </p:spTree>
    <p:extLst>
      <p:ext uri="{BB962C8B-B14F-4D97-AF65-F5344CB8AC3E}">
        <p14:creationId xmlns:p14="http://schemas.microsoft.com/office/powerpoint/2010/main" val="1980929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B82BA-3DE8-49C7-AF50-6BD96B2C8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|</a:t>
            </a:r>
            <a:r>
              <a:rPr lang="en-US" dirty="0"/>
              <a:t> </a:t>
            </a:r>
            <a:r>
              <a:rPr lang="en-US" b="1" dirty="0"/>
              <a:t>Drone flight time formula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46392F1-18F2-4740-8462-C66E197DF2B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285750" indent="-285750">
                  <a:buClr>
                    <a:srgbClr val="FF0000"/>
                  </a:buClr>
                  <a:buFont typeface="Calibri" panose="020F0502020204030204" pitchFamily="34" charset="0"/>
                  <a:buChar char="≡"/>
                </a:pPr>
                <a:r>
                  <a:rPr lang="en-US" dirty="0"/>
                  <a:t>Drone flight time formula</a:t>
                </a:r>
              </a:p>
              <a:p>
                <a:pPr marL="0" indent="0">
                  <a:buClr>
                    <a:srgbClr val="FF0000"/>
                  </a:buCl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𝒕𝒊𝒎𝒆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𝒄𝒂𝒑𝒂𝒄𝒊𝒕𝒚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𝒅𝒊𝒔𝒄𝒉𝒂𝒓𝒈𝒆</m:t>
                          </m:r>
                        </m:num>
                        <m:den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𝑨𝑨𝑫</m:t>
                          </m:r>
                        </m:den>
                      </m:f>
                    </m:oMath>
                  </m:oMathPara>
                </a14:m>
                <a:endParaRPr lang="en-US" b="1" dirty="0"/>
              </a:p>
              <a:p>
                <a:pPr marL="285750" indent="-285750">
                  <a:buClr>
                    <a:srgbClr val="FF0000"/>
                  </a:buClr>
                  <a:buFont typeface="Calibri" panose="020F0502020204030204" pitchFamily="34" charset="0"/>
                  <a:buChar char="≡"/>
                </a:pPr>
                <a:r>
                  <a:rPr lang="en-US" b="1" dirty="0"/>
                  <a:t>Discharge</a:t>
                </a:r>
                <a:r>
                  <a:rPr lang="en-US" dirty="0"/>
                  <a:t> is the battery discharge that you allow for during the flight. As LiPo batteries can be damaged if fully discharged, it's common practice never to discharge them by more than 80%. </a:t>
                </a:r>
              </a:p>
              <a:p>
                <a:pPr marL="285750" indent="-285750">
                  <a:buClr>
                    <a:srgbClr val="FF0000"/>
                  </a:buClr>
                  <a:buFont typeface="Calibri" panose="020F0502020204030204" pitchFamily="34" charset="0"/>
                  <a:buChar char="≡"/>
                </a:pPr>
                <a:r>
                  <a:rPr lang="en-US" b="1" dirty="0"/>
                  <a:t>AAD</a:t>
                </a:r>
                <a:r>
                  <a:rPr lang="en-US" dirty="0"/>
                  <a:t> is the average amp draw of your drone, calculated in amperes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46392F1-18F2-4740-8462-C66E197DF2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381" r="-15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3417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B82BA-3DE8-49C7-AF50-6BD96B2C8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|</a:t>
            </a:r>
            <a:r>
              <a:rPr lang="en-US" b="1" dirty="0"/>
              <a:t>How to calculate the amp draw?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46392F1-18F2-4740-8462-C66E197DF2B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285750" indent="-285750">
                  <a:buClr>
                    <a:srgbClr val="FF0000"/>
                  </a:buClr>
                  <a:buFont typeface="Calibri" panose="020F0502020204030204" pitchFamily="34" charset="0"/>
                  <a:buChar char="≡"/>
                </a:pPr>
                <a:r>
                  <a:rPr lang="en-US" dirty="0"/>
                  <a:t>Drone flight time formula</a:t>
                </a:r>
              </a:p>
              <a:p>
                <a:pPr marL="0" indent="0">
                  <a:buClr>
                    <a:srgbClr val="FF0000"/>
                  </a:buCl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1"/>
                        <m:t>AAD</m:t>
                      </m:r>
                      <m:r>
                        <m:rPr>
                          <m:nor/>
                        </m:rPr>
                        <a:rPr lang="en-US" b="1"/>
                        <m:t> = </m:t>
                      </m:r>
                      <m:r>
                        <m:rPr>
                          <m:nor/>
                        </m:rPr>
                        <a:rPr lang="en-US" b="1"/>
                        <m:t>AUW</m:t>
                      </m:r>
                      <m:r>
                        <m:rPr>
                          <m:nor/>
                        </m:rPr>
                        <a:rPr lang="en-US" b="1"/>
                        <m:t> ∗ </m:t>
                      </m:r>
                      <m:r>
                        <m:rPr>
                          <m:nor/>
                        </m:rPr>
                        <a:rPr lang="en-US" b="1"/>
                        <m:t>P</m:t>
                      </m:r>
                      <m:r>
                        <m:rPr>
                          <m:nor/>
                        </m:rPr>
                        <a:rPr lang="en-US" b="1"/>
                        <m:t> / </m:t>
                      </m:r>
                      <m:r>
                        <m:rPr>
                          <m:nor/>
                        </m:rPr>
                        <a:rPr lang="en-US" b="1"/>
                        <m:t>V</m:t>
                      </m:r>
                    </m:oMath>
                  </m:oMathPara>
                </a14:m>
                <a:endParaRPr lang="en-US" b="1" dirty="0"/>
              </a:p>
              <a:p>
                <a:pPr marL="285750" indent="-285750">
                  <a:buClr>
                    <a:srgbClr val="FF0000"/>
                  </a:buClr>
                  <a:buFont typeface="Calibri" panose="020F0502020204030204" pitchFamily="34" charset="0"/>
                  <a:buChar char="≡"/>
                </a:pPr>
                <a:r>
                  <a:rPr lang="en-US" b="1" dirty="0"/>
                  <a:t>AAD</a:t>
                </a:r>
                <a:r>
                  <a:rPr lang="en-US" dirty="0"/>
                  <a:t> is the average amp draw, expressed in </a:t>
                </a:r>
                <a:r>
                  <a:rPr lang="en-US" b="1" dirty="0"/>
                  <a:t>amperes</a:t>
                </a:r>
              </a:p>
              <a:p>
                <a:pPr marL="285750" indent="-285750">
                  <a:buClr>
                    <a:srgbClr val="FF0000"/>
                  </a:buClr>
                  <a:buFont typeface="Calibri" panose="020F0502020204030204" pitchFamily="34" charset="0"/>
                  <a:buChar char="≡"/>
                </a:pPr>
                <a:r>
                  <a:rPr lang="en-US" b="1" dirty="0"/>
                  <a:t>AUW</a:t>
                </a:r>
                <a:r>
                  <a:rPr lang="en-US" dirty="0"/>
                  <a:t> is the </a:t>
                </a:r>
                <a:r>
                  <a:rPr lang="en-US" b="1" dirty="0"/>
                  <a:t>all up weight of your drone </a:t>
                </a:r>
                <a:r>
                  <a:rPr lang="en-US" dirty="0"/>
                  <a:t>- the total weight of the equipment that goes up in the air, including the battery. It is usually measured in </a:t>
                </a:r>
                <a:r>
                  <a:rPr lang="en-US" b="1" dirty="0"/>
                  <a:t>kilograms</a:t>
                </a:r>
              </a:p>
              <a:p>
                <a:pPr marL="285750" indent="-285750">
                  <a:buClr>
                    <a:srgbClr val="FF0000"/>
                  </a:buClr>
                  <a:buFont typeface="Calibri" panose="020F0502020204030204" pitchFamily="34" charset="0"/>
                  <a:buChar char="≡"/>
                </a:pPr>
                <a:r>
                  <a:rPr lang="en-US" b="1" dirty="0"/>
                  <a:t>P</a:t>
                </a:r>
                <a:r>
                  <a:rPr lang="en-US" dirty="0"/>
                  <a:t> is the </a:t>
                </a:r>
                <a:r>
                  <a:rPr lang="en-US" b="1" dirty="0"/>
                  <a:t>power required to lift one kilogram of equipment</a:t>
                </a:r>
                <a:r>
                  <a:rPr lang="en-US" dirty="0"/>
                  <a:t>, expressed in </a:t>
                </a:r>
                <a:r>
                  <a:rPr lang="en-US" b="1" dirty="0"/>
                  <a:t>watts per kilogram</a:t>
                </a:r>
                <a:r>
                  <a:rPr lang="en-US" dirty="0"/>
                  <a:t>. </a:t>
                </a:r>
              </a:p>
              <a:p>
                <a:pPr marL="914400" lvl="1" indent="-457200">
                  <a:buClr>
                    <a:srgbClr val="0070C0"/>
                  </a:buClr>
                  <a:buFont typeface="Calibri" panose="020F0502020204030204" pitchFamily="34" charset="0"/>
                  <a:buChar char="—"/>
                </a:pPr>
                <a:r>
                  <a:rPr lang="en-US" dirty="0"/>
                  <a:t>170 W/kg is a typical value. </a:t>
                </a:r>
              </a:p>
              <a:p>
                <a:pPr marL="914400" lvl="1" indent="-457200">
                  <a:buClr>
                    <a:srgbClr val="0070C0"/>
                  </a:buClr>
                  <a:buFont typeface="Calibri" panose="020F0502020204030204" pitchFamily="34" charset="0"/>
                  <a:buChar char="—"/>
                </a:pPr>
                <a:r>
                  <a:rPr lang="en-US" dirty="0"/>
                  <a:t>Some more efficient systems can take less, for example, 120 W/kg</a:t>
                </a:r>
              </a:p>
              <a:p>
                <a:pPr marL="285750" indent="-285750">
                  <a:buClr>
                    <a:srgbClr val="FF0000"/>
                  </a:buClr>
                  <a:buFont typeface="Calibri" panose="020F0502020204030204" pitchFamily="34" charset="0"/>
                  <a:buChar char="≡"/>
                </a:pPr>
                <a:endParaRPr lang="en-US" b="1" dirty="0"/>
              </a:p>
              <a:p>
                <a:pPr marL="285750" indent="-285750">
                  <a:buClr>
                    <a:srgbClr val="FF0000"/>
                  </a:buClr>
                  <a:buFont typeface="Calibri" panose="020F0502020204030204" pitchFamily="34" charset="0"/>
                  <a:buChar char="≡"/>
                </a:pPr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46392F1-18F2-4740-8462-C66E197DF2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381" r="-1739" b="-2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9900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B82BA-3DE8-49C7-AF50-6BD96B2C8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|</a:t>
            </a:r>
            <a:r>
              <a:rPr lang="en-US" b="1" dirty="0"/>
              <a:t>How to calculate the amp draw?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46392F1-18F2-4740-8462-C66E197DF2B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285750" indent="-285750">
                  <a:buClr>
                    <a:srgbClr val="FF0000"/>
                  </a:buClr>
                  <a:buFont typeface="Calibri" panose="020F0502020204030204" pitchFamily="34" charset="0"/>
                  <a:buChar char="≡"/>
                </a:pPr>
                <a:r>
                  <a:rPr lang="en-US" dirty="0"/>
                  <a:t>Drone flight time formula</a:t>
                </a:r>
              </a:p>
              <a:p>
                <a:pPr marL="0" indent="0">
                  <a:buClr>
                    <a:srgbClr val="FF0000"/>
                  </a:buCl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1"/>
                        <m:t>AAD</m:t>
                      </m:r>
                      <m:r>
                        <m:rPr>
                          <m:nor/>
                        </m:rPr>
                        <a:rPr lang="en-US" b="1"/>
                        <m:t> = </m:t>
                      </m:r>
                      <m:r>
                        <m:rPr>
                          <m:nor/>
                        </m:rPr>
                        <a:rPr lang="en-US" b="1"/>
                        <m:t>AUW</m:t>
                      </m:r>
                      <m:r>
                        <m:rPr>
                          <m:nor/>
                        </m:rPr>
                        <a:rPr lang="en-US" b="1"/>
                        <m:t> ∗ </m:t>
                      </m:r>
                      <m:r>
                        <m:rPr>
                          <m:nor/>
                        </m:rPr>
                        <a:rPr lang="en-US" b="1"/>
                        <m:t>P</m:t>
                      </m:r>
                      <m:r>
                        <m:rPr>
                          <m:nor/>
                        </m:rPr>
                        <a:rPr lang="en-US" b="1"/>
                        <m:t> / </m:t>
                      </m:r>
                      <m:r>
                        <m:rPr>
                          <m:nor/>
                        </m:rPr>
                        <a:rPr lang="en-US" b="1"/>
                        <m:t>V</m:t>
                      </m:r>
                    </m:oMath>
                  </m:oMathPara>
                </a14:m>
                <a:endParaRPr lang="en-US" b="1" dirty="0"/>
              </a:p>
              <a:p>
                <a:pPr marL="285750" indent="-285750">
                  <a:buClr>
                    <a:srgbClr val="FF0000"/>
                  </a:buClr>
                  <a:buFont typeface="Calibri" panose="020F0502020204030204" pitchFamily="34" charset="0"/>
                  <a:buChar char="≡"/>
                </a:pP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𝑽</m:t>
                    </m:r>
                  </m:oMath>
                </a14:m>
                <a:r>
                  <a:rPr lang="en-US" dirty="0"/>
                  <a:t> is the </a:t>
                </a:r>
                <a:r>
                  <a:rPr lang="en-US" b="1" dirty="0"/>
                  <a:t>battery voltage</a:t>
                </a:r>
                <a:r>
                  <a:rPr lang="en-US" dirty="0"/>
                  <a:t>, expressed in </a:t>
                </a:r>
                <a:r>
                  <a:rPr lang="en-US" b="1" dirty="0"/>
                  <a:t>volts</a:t>
                </a:r>
                <a:r>
                  <a:rPr lang="en-US" dirty="0"/>
                  <a:t>. You will find this value printed on your battery</a:t>
                </a:r>
              </a:p>
              <a:p>
                <a:pPr marL="0" indent="0" algn="ctr">
                  <a:buClr>
                    <a:srgbClr val="FF0000"/>
                  </a:buCl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rgbClr val="444444"/>
                          </a:solidFill>
                          <a:effectLst/>
                          <a:latin typeface="Cambria Math" panose="02040503050406030204" pitchFamily="18" charset="0"/>
                        </a:rPr>
                        <m:t>𝑨𝑨𝑫</m:t>
                      </m:r>
                      <m:r>
                        <a:rPr lang="en-US" b="1" i="1" dirty="0" smtClean="0">
                          <a:solidFill>
                            <a:srgbClr val="444444"/>
                          </a:solidFill>
                          <a:effectLst/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b="1" i="1" dirty="0" smtClean="0">
                          <a:solidFill>
                            <a:srgbClr val="444444"/>
                          </a:solidFill>
                          <a:effectLst/>
                          <a:latin typeface="Cambria Math" panose="02040503050406030204" pitchFamily="18" charset="0"/>
                        </a:rPr>
                        <m:t>𝑨𝑼𝑾</m:t>
                      </m:r>
                      <m:r>
                        <a:rPr lang="en-US" b="1" i="1" dirty="0" smtClean="0">
                          <a:solidFill>
                            <a:srgbClr val="444444"/>
                          </a:solidFill>
                          <a:effectLst/>
                          <a:latin typeface="Cambria Math" panose="02040503050406030204" pitchFamily="18" charset="0"/>
                        </a:rPr>
                        <m:t> ∗ </m:t>
                      </m:r>
                      <m:r>
                        <a:rPr lang="en-US" b="1" i="1" dirty="0" smtClean="0">
                          <a:solidFill>
                            <a:srgbClr val="444444"/>
                          </a:solidFill>
                          <a:effectLst/>
                          <a:latin typeface="Cambria Math" panose="02040503050406030204" pitchFamily="18" charset="0"/>
                        </a:rPr>
                        <m:t>𝑰</m:t>
                      </m:r>
                    </m:oMath>
                  </m:oMathPara>
                </a14:m>
                <a:endParaRPr lang="en-US" b="1" dirty="0"/>
              </a:p>
              <a:p>
                <a:pPr marL="285750" indent="-285750">
                  <a:buClr>
                    <a:srgbClr val="FF0000"/>
                  </a:buClr>
                  <a:buFont typeface="Calibri" panose="020F0502020204030204" pitchFamily="34" charset="0"/>
                  <a:buChar char="≡"/>
                </a:pPr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dirty="0"/>
                  <a:t> stands for the </a:t>
                </a:r>
                <a:r>
                  <a:rPr lang="en-US" b="1" dirty="0"/>
                  <a:t>current</a:t>
                </a:r>
                <a:r>
                  <a:rPr lang="en-US" dirty="0"/>
                  <a:t> (in </a:t>
                </a:r>
                <a:r>
                  <a:rPr lang="en-US" b="1" dirty="0"/>
                  <a:t>amps</a:t>
                </a:r>
                <a:r>
                  <a:rPr lang="en-US" dirty="0"/>
                  <a:t>) required to </a:t>
                </a:r>
                <a:r>
                  <a:rPr lang="en-US" b="1" dirty="0"/>
                  <a:t>lift one kilogram </a:t>
                </a:r>
                <a:r>
                  <a:rPr lang="en-US" dirty="0"/>
                  <a:t>into the air</a:t>
                </a:r>
              </a:p>
              <a:p>
                <a:pPr marL="285750" indent="-285750">
                  <a:buClr>
                    <a:srgbClr val="FF0000"/>
                  </a:buClr>
                  <a:buFont typeface="Calibri" panose="020F0502020204030204" pitchFamily="34" charset="0"/>
                  <a:buChar char="≡"/>
                </a:pPr>
                <a:endParaRPr lang="en-US" b="1" dirty="0"/>
              </a:p>
              <a:p>
                <a:pPr marL="285750" indent="-285750">
                  <a:buClr>
                    <a:srgbClr val="FF0000"/>
                  </a:buClr>
                  <a:buFont typeface="Calibri" panose="020F0502020204030204" pitchFamily="34" charset="0"/>
                  <a:buChar char="≡"/>
                </a:pPr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46392F1-18F2-4740-8462-C66E197DF2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3927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B82BA-3DE8-49C7-AF50-6BD96B2C8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|</a:t>
            </a:r>
            <a:r>
              <a:rPr lang="en-US" dirty="0"/>
              <a:t> </a:t>
            </a:r>
            <a:r>
              <a:rPr lang="en-US" b="1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392F1-18F2-4740-8462-C66E197DF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Clr>
                <a:srgbClr val="FF0000"/>
              </a:buClr>
              <a:buFont typeface="Calibri" panose="020F0502020204030204" pitchFamily="34" charset="0"/>
              <a:buChar char="≡"/>
            </a:pPr>
            <a:r>
              <a:rPr lang="en-US" dirty="0"/>
              <a:t>you want your drone to hover in the air for </a:t>
            </a:r>
            <a:r>
              <a:rPr lang="en-US" b="1" dirty="0"/>
              <a:t>thirty minutes </a:t>
            </a:r>
            <a:r>
              <a:rPr lang="en-US" dirty="0"/>
              <a:t>to take an aerial video. Will an </a:t>
            </a:r>
            <a:r>
              <a:rPr lang="en-US" b="1" dirty="0"/>
              <a:t>8.8 Ah</a:t>
            </a:r>
            <a:r>
              <a:rPr lang="en-US" dirty="0"/>
              <a:t> battery be suitable for this job?</a:t>
            </a:r>
          </a:p>
          <a:p>
            <a:pPr marL="285750" indent="-285750">
              <a:buClr>
                <a:srgbClr val="FF0000"/>
              </a:buClr>
              <a:buFont typeface="Calibri" panose="020F0502020204030204" pitchFamily="34" charset="0"/>
              <a:buChar char="≡"/>
            </a:pPr>
            <a:r>
              <a:rPr lang="en-US" dirty="0"/>
              <a:t>Given that:</a:t>
            </a:r>
          </a:p>
          <a:p>
            <a:pPr marL="855663" lvl="1" indent="-398463">
              <a:buClr>
                <a:srgbClr val="0070C0"/>
              </a:buClr>
              <a:buFont typeface="Calibri" panose="020F0502020204030204" pitchFamily="34" charset="0"/>
              <a:buChar char="—"/>
            </a:pPr>
            <a:r>
              <a:rPr lang="en-US" dirty="0"/>
              <a:t>Maximum discharge of the battery 80%</a:t>
            </a:r>
          </a:p>
          <a:p>
            <a:pPr marL="855663" lvl="1" indent="-398463">
              <a:buClr>
                <a:srgbClr val="0070C0"/>
              </a:buClr>
              <a:buFont typeface="Calibri" panose="020F0502020204030204" pitchFamily="34" charset="0"/>
              <a:buChar char="—"/>
            </a:pPr>
            <a:r>
              <a:rPr lang="en-US" dirty="0"/>
              <a:t>Battery voltage  = 36 V</a:t>
            </a:r>
          </a:p>
          <a:p>
            <a:pPr marL="855663" lvl="1" indent="-398463">
              <a:buClr>
                <a:srgbClr val="0070C0"/>
              </a:buClr>
              <a:buFont typeface="Calibri" panose="020F0502020204030204" pitchFamily="34" charset="0"/>
              <a:buChar char="—"/>
            </a:pPr>
            <a:r>
              <a:rPr lang="en-US" dirty="0"/>
              <a:t>Drone with LiPo battery weighs 2.5 kg</a:t>
            </a:r>
          </a:p>
          <a:p>
            <a:pPr marL="855663" lvl="1" indent="-398463">
              <a:buClr>
                <a:srgbClr val="0070C0"/>
              </a:buClr>
              <a:buFont typeface="Calibri" panose="020F0502020204030204" pitchFamily="34" charset="0"/>
              <a:buChar char="—"/>
            </a:pPr>
            <a:r>
              <a:rPr lang="en-US" dirty="0"/>
              <a:t>power required to lift one kilogram of equipment is 170 W/kg</a:t>
            </a:r>
          </a:p>
        </p:txBody>
      </p:sp>
    </p:spTree>
    <p:extLst>
      <p:ext uri="{BB962C8B-B14F-4D97-AF65-F5344CB8AC3E}">
        <p14:creationId xmlns:p14="http://schemas.microsoft.com/office/powerpoint/2010/main" val="507313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B82BA-3DE8-49C7-AF50-6BD96B2C8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|</a:t>
            </a:r>
            <a:r>
              <a:rPr lang="en-US" dirty="0"/>
              <a:t> </a:t>
            </a:r>
            <a:r>
              <a:rPr lang="en-US" b="1" dirty="0"/>
              <a:t>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46392F1-18F2-4740-8462-C66E197DF2B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285750" indent="-285750">
                  <a:buClr>
                    <a:srgbClr val="FF0000"/>
                  </a:buClr>
                  <a:buFont typeface="Calibri" panose="020F0502020204030204" pitchFamily="34" charset="0"/>
                  <a:buChar char="≡"/>
                </a:pPr>
                <a:r>
                  <a:rPr lang="en-US" dirty="0"/>
                  <a:t>you want your drone to hover in the air for </a:t>
                </a:r>
                <a:r>
                  <a:rPr lang="en-US" b="1" dirty="0"/>
                  <a:t>thirty minutes </a:t>
                </a:r>
                <a:r>
                  <a:rPr lang="en-US" dirty="0"/>
                  <a:t>to take an aerial video. Will an </a:t>
                </a:r>
                <a:r>
                  <a:rPr lang="en-US" b="1" dirty="0"/>
                  <a:t>8.8 Ah</a:t>
                </a:r>
                <a:r>
                  <a:rPr lang="en-US" dirty="0"/>
                  <a:t> battery be suitable for this job?</a:t>
                </a:r>
              </a:p>
              <a:p>
                <a:pPr marL="285750" indent="-285750">
                  <a:buClr>
                    <a:srgbClr val="FF0000"/>
                  </a:buClr>
                  <a:buFont typeface="Calibri" panose="020F0502020204030204" pitchFamily="34" charset="0"/>
                  <a:buChar char="≡"/>
                </a:pPr>
                <a:r>
                  <a:rPr lang="en-US" dirty="0"/>
                  <a:t>Given that:</a:t>
                </a:r>
              </a:p>
              <a:p>
                <a:pPr marL="855663" lvl="1" indent="-398463">
                  <a:buClr>
                    <a:srgbClr val="0070C0"/>
                  </a:buClr>
                  <a:buFont typeface="Calibri" panose="020F0502020204030204" pitchFamily="34" charset="0"/>
                  <a:buChar char="—"/>
                </a:pPr>
                <a:r>
                  <a:rPr lang="en-US" dirty="0"/>
                  <a:t>Maximum discharge of the battery 80%</a:t>
                </a:r>
              </a:p>
              <a:p>
                <a:pPr marL="855663" lvl="1" indent="-398463">
                  <a:buClr>
                    <a:srgbClr val="0070C0"/>
                  </a:buClr>
                  <a:buFont typeface="Calibri" panose="020F0502020204030204" pitchFamily="34" charset="0"/>
                  <a:buChar char="—"/>
                </a:pPr>
                <a:r>
                  <a:rPr lang="en-US" dirty="0"/>
                  <a:t>Battery voltage  = 36 V</a:t>
                </a:r>
              </a:p>
              <a:p>
                <a:pPr marL="855663" lvl="1" indent="-398463">
                  <a:buClr>
                    <a:srgbClr val="0070C0"/>
                  </a:buClr>
                  <a:buFont typeface="Calibri" panose="020F0502020204030204" pitchFamily="34" charset="0"/>
                  <a:buChar char="—"/>
                </a:pPr>
                <a:r>
                  <a:rPr lang="en-US" dirty="0"/>
                  <a:t>Drone with LiPo battery weighs 2.5 kg</a:t>
                </a:r>
              </a:p>
              <a:p>
                <a:pPr marL="855663" lvl="1" indent="-398463">
                  <a:buClr>
                    <a:srgbClr val="0070C0"/>
                  </a:buClr>
                  <a:buFont typeface="Calibri" panose="020F0502020204030204" pitchFamily="34" charset="0"/>
                  <a:buChar char="—"/>
                </a:pPr>
                <a:r>
                  <a:rPr lang="en-US" dirty="0"/>
                  <a:t>power required to lift one kilogram of equipment is 170 W/kg</a:t>
                </a:r>
              </a:p>
              <a:p>
                <a:pPr marL="285750" indent="-285750">
                  <a:buClr>
                    <a:srgbClr val="FF0000"/>
                  </a:buClr>
                  <a:buFont typeface="Calibri" panose="020F0502020204030204" pitchFamily="34" charset="0"/>
                  <a:buChar char="≡"/>
                </a:pPr>
                <a:r>
                  <a:rPr lang="en-US" dirty="0"/>
                  <a:t>Solution</a:t>
                </a:r>
              </a:p>
              <a:p>
                <a:pPr marL="855663" lvl="1" indent="-398463">
                  <a:buClr>
                    <a:srgbClr val="0070C0"/>
                  </a:buClr>
                  <a:buFont typeface="Calibri" panose="020F0502020204030204" pitchFamily="34" charset="0"/>
                  <a:buChar char="—"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𝐴𝐴𝐷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2.5 ∗ 170 / 36 = 11.8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 dirty="0"/>
              </a:p>
              <a:p>
                <a:pPr marL="855663" lvl="1" indent="-398463">
                  <a:buClr>
                    <a:srgbClr val="0070C0"/>
                  </a:buClr>
                  <a:buFont typeface="Calibri" panose="020F0502020204030204" pitchFamily="34" charset="0"/>
                  <a:buChar char="—"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𝑡𝑖𝑚𝑒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8.8 ∗ 80% / 11.8 = 0.6 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h𝑟𝑠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= 36 </m:t>
                    </m:r>
                    <m:r>
                      <m:rPr>
                        <m:sty m:val="p"/>
                      </m:rPr>
                      <a:rPr lang="en-US" i="1" dirty="0">
                        <a:latin typeface="Cambria Math" panose="02040503050406030204" pitchFamily="18" charset="0"/>
                      </a:rPr>
                      <m:t>min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⁡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46392F1-18F2-4740-8462-C66E197DF2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381" r="-116" b="-7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0520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1378</TotalTime>
  <Words>860</Words>
  <Application>Microsoft Office PowerPoint</Application>
  <PresentationFormat>Widescreen</PresentationFormat>
  <Paragraphs>71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Office Theme</vt:lpstr>
      <vt:lpstr>Drone Flight time calculator</vt:lpstr>
      <vt:lpstr>| Intro…</vt:lpstr>
      <vt:lpstr>| Drone flight time formula</vt:lpstr>
      <vt:lpstr>| Lithium-ion polymer battery (LiPo)</vt:lpstr>
      <vt:lpstr>| Drone flight time formula</vt:lpstr>
      <vt:lpstr>|How to calculate the amp draw?</vt:lpstr>
      <vt:lpstr>|How to calculate the amp draw?</vt:lpstr>
      <vt:lpstr>| Example</vt:lpstr>
      <vt:lpstr>| Example</vt:lpstr>
      <vt:lpstr>| Various flying modes</vt:lpstr>
      <vt:lpstr>| Various flying modes</vt:lpstr>
      <vt:lpstr>| Various flying modes</vt:lpstr>
      <vt:lpstr>| 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Drone Paper 02</dc:title>
  <dc:creator>mostafa elhosseni</dc:creator>
  <cp:lastModifiedBy>mostafa elhosseni</cp:lastModifiedBy>
  <cp:revision>65</cp:revision>
  <dcterms:created xsi:type="dcterms:W3CDTF">2021-08-06T17:14:07Z</dcterms:created>
  <dcterms:modified xsi:type="dcterms:W3CDTF">2021-08-22T07:11:13Z</dcterms:modified>
</cp:coreProperties>
</file>